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28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03/05/2021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 May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74007AE7-2A85-4412-B1DB-DC05FBAB397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Y VENTAJAS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DESCRIPCIÓN</a:t>
                      </a:r>
                      <a:endParaRPr kumimoji="0" lang="es-ES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 algn="l" rtl="0" eaLnBrk="1" hangingPunct="1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Eficiencia: 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+mn-lt"/>
                        </a:rPr>
                        <a:t>50 % menos de paradas de la </a:t>
                      </a:r>
                      <a:r>
                        <a:rPr lang="en-US" sz="1200" b="1" dirty="0" err="1">
                          <a:solidFill>
                            <a:schemeClr val="accent4"/>
                          </a:solidFill>
                          <a:latin typeface="+mn-lt"/>
                        </a:rPr>
                        <a:t>producción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+mn-lt"/>
                        </a:rPr>
                        <a:t> con un solo operador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Optimización de costos: la reducción de los tiempos de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paro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significa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 un mejor retorno de la inversión (TCO).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Seguridad: sistema semiautomatizado, que requiere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menos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operaciones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 manuales.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Sencillez y ergonomía: operaciones sin necesidad de herramientas y con un sencillo acceso a las piezas.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 Bottle Switch™ patentado de Sidel mejora la flexibilidad de la sopladora al reducir el tiempo para el cambio de moldes a menos de un minuto (disminuye el tiempo de paro a la mitad). Esta solución semiautomática es sencilla para los operadores y no requiere herramientas.</a:t>
                      </a:r>
                      <a:endParaRPr kumimoji="0" lang="es-E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El Bottle Switch™ está disponible en 5 paquetes (packs) para adaptarse a las necesidades de los clientes.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+mn-lt"/>
                        </a:rPr>
                        <a:t>El Pack 2 contiene cambio de molde de cuerpo.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endParaRPr lang="es-ES" sz="1200" b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/>
              <a:t>Significativa reducción de los tiempos de cambio de formato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43510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Bottle Switch™  Universal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flexibilidad</a:t>
            </a: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Sopladoras universal (MM GM TM), </a:t>
            </a:r>
            <a:r>
              <a:rPr lang="es-ES" sz="800" kern="0" dirty="0">
                <a:solidFill>
                  <a:srgbClr val="000000"/>
                </a:solidFill>
              </a:rPr>
              <a:t>en el caso de las máquinas HR, la RFQ es obligatoria </a:t>
            </a: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1003P2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0330" y="4246719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" name="Group 84"/>
          <p:cNvGraphicFramePr>
            <a:graphicFrameLocks noGrp="1"/>
          </p:cNvGraphicFramePr>
          <p:nvPr>
            <p:extLst/>
          </p:nvPr>
        </p:nvGraphicFramePr>
        <p:xfrm>
          <a:off x="777657" y="4223053"/>
          <a:ext cx="3629463" cy="1401768"/>
        </p:xfrm>
        <a:graphic>
          <a:graphicData uri="http://schemas.openxmlformats.org/drawingml/2006/table">
            <a:tbl>
              <a:tblPr/>
              <a:tblGrid>
                <a:gridCol w="1994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512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Tiempo necesario para el cambio</a:t>
                      </a:r>
                      <a:endParaRPr kumimoji="0" lang="es-ES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Sin Bottle Switch</a:t>
                      </a:r>
                      <a:endParaRPr kumimoji="0" lang="es-ES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Con el Pack 2 de Bottle Switch</a:t>
                      </a:r>
                      <a:endParaRPr kumimoji="0" lang="es-ES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Tiempo necesario por estación (s)</a:t>
                      </a:r>
                      <a:endParaRPr kumimoji="0" lang="es-ES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221</a:t>
                      </a:r>
                      <a:endParaRPr kumimoji="0" lang="es-ES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</a:t>
                      </a:r>
                      <a:endParaRPr kumimoji="0" lang="es-ES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Tiempo necesario por estación (min y s)</a:t>
                      </a:r>
                      <a:endParaRPr kumimoji="0" lang="es-ES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min 41 s</a:t>
                      </a:r>
                      <a:endParaRPr kumimoji="0" lang="es-ES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min 03 s</a:t>
                      </a:r>
                      <a:endParaRPr kumimoji="0" lang="es-ES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Ejemplo para una SBO 20 (min y s)</a:t>
                      </a:r>
                      <a:endParaRPr kumimoji="0" lang="es-ES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 min 40 s</a:t>
                      </a:r>
                      <a:endParaRPr kumimoji="0" lang="es-ES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 min</a:t>
                      </a:r>
                      <a:endParaRPr kumimoji="0" lang="es-ES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Mejora en min vs. estándar  </a:t>
                      </a:r>
                      <a:endParaRPr kumimoji="0" lang="es-ES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es-ES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</a:rPr>
                        <a:t>32 min 40 s</a:t>
                      </a:r>
                      <a:endParaRPr kumimoji="0" lang="es-ES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Número de operadores necesarios</a:t>
                      </a:r>
                      <a:endParaRPr kumimoji="0" lang="es-ES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s-ES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s-ES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Rechteck 11">
            <a:extLst>
              <a:ext uri="{FF2B5EF4-FFF2-40B4-BE49-F238E27FC236}">
                <a16:creationId xmlns:a16="http://schemas.microsoft.com/office/drawing/2014/main" id="{B81DFEBE-57B1-43DD-9B78-D83F080D87B0}"/>
              </a:ext>
            </a:extLst>
          </p:cNvPr>
          <p:cNvSpPr/>
          <p:nvPr/>
        </p:nvSpPr>
        <p:spPr>
          <a:xfrm>
            <a:off x="4771170" y="1743075"/>
            <a:ext cx="3878540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DESCRIPCIÓN</a:t>
            </a:r>
            <a:endParaRPr kumimoji="0" lang="es-ES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3447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13</TotalTime>
  <Words>268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Significativa reducción de los tiempos de cambio de formato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18</cp:revision>
  <dcterms:created xsi:type="dcterms:W3CDTF">2017-06-28T07:21:44Z</dcterms:created>
  <dcterms:modified xsi:type="dcterms:W3CDTF">2021-05-03T07:52:20Z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2018-04-10T13:45:49.9530240+02:00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2021-05-03T07:52:19Z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