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333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84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9918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47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October 2019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82572513-5855-46E6-A4F7-945FF753DB93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952489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330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90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think-cell Folie" r:id="rId4" imgW="270" imgH="270" progId="">
                  <p:embed/>
                </p:oleObj>
              </mc:Choice>
              <mc:Fallback>
                <p:oleObj name="think-cell Folie" r:id="rId4" imgW="270" imgH="270" progId="">
                  <p:embed/>
                  <p:pic>
                    <p:nvPicPr>
                      <p:cNvPr id="2273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1"/>
              <a:t>Holen Sie sich bis zu 40% der Blasluft zurück</a:t>
            </a:r>
            <a:endParaRPr lang="fr-FR" b="0" noProof="1"/>
          </a:p>
        </p:txBody>
      </p:sp>
      <p:sp>
        <p:nvSpPr>
          <p:cNvPr id="227332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17022"/>
            <a:ext cx="7997825" cy="307975"/>
          </a:xfrm>
        </p:spPr>
        <p:txBody>
          <a:bodyPr>
            <a:spAutoFit/>
          </a:bodyPr>
          <a:lstStyle/>
          <a:p>
            <a:r>
              <a:rPr lang="fr-FR" noProof="1"/>
              <a:t>ARK: Luftrückführungsbausatz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2465" y="5862638"/>
            <a:ext cx="7972425" cy="4175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 fontAlgn="base"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Nutzen: </a:t>
            </a:r>
            <a:r>
              <a:rPr lang="en-US" sz="800" kern="0" dirty="0" err="1">
                <a:solidFill>
                  <a:srgbClr val="000000"/>
                </a:solidFill>
              </a:rPr>
              <a:t>Kostenoptimierung</a:t>
            </a:r>
            <a:r>
              <a:rPr lang="en-US" sz="800" kern="0" dirty="0">
                <a:solidFill>
                  <a:srgbClr val="000000"/>
                </a:solidFill>
              </a:rPr>
              <a:t>, </a:t>
            </a:r>
            <a:r>
              <a:rPr lang="en-US" sz="800" kern="0">
                <a:solidFill>
                  <a:srgbClr val="000000"/>
                </a:solidFill>
              </a:rPr>
              <a:t>Nachhaltigkeit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Ausstattung: Universal Blasmaschinen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Katalog-Code: 1005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2" y="12702"/>
            <a:ext cx="65" cy="1538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4499992" y="1743077"/>
          <a:ext cx="4122100" cy="3990181"/>
        </p:xfrm>
        <a:graphic>
          <a:graphicData uri="http://schemas.openxmlformats.org/drawingml/2006/table">
            <a:tbl>
              <a:tblPr/>
              <a:tblGrid>
                <a:gridCol w="24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BESCHREIBUNG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Der Luftrückführungsbausatz ermöglicht eine beträchtliche Rückgewinnung</a:t>
                      </a:r>
                      <a:br>
                        <a:rPr dirty="0"/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der sonst verlorenen Luft, für die Wiederverwendung während der Produktion und der damit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verbundenen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Stromeinsparungen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Die rückgeführte Luft wird wie folgt zur Herstellung </a:t>
                      </a:r>
                      <a:br>
                        <a:rPr lang="de-DE" sz="1000" dirty="0"/>
                      </a:b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von Luft verwendet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Vorblasluft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Serviceluft für das </a:t>
                      </a:r>
                      <a:r>
                        <a:rPr kumimoji="0" lang="de-DE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Blasrad</a:t>
                      </a:r>
                      <a:br>
                        <a:rPr lang="de-DE" sz="1000" dirty="0"/>
                      </a:b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(Verlängerungs- und Düsenzylinder)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Überschüssige Luft kann auch ins Firmennetz</a:t>
                      </a:r>
                      <a:br>
                        <a:rPr lang="de-DE" sz="1000" dirty="0"/>
                      </a:b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für andere Anwendungen rückgespeist werden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Die Option Luftrückführung ist aus Hygienegründen nicht mit der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Predis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-Ausrüstung vereinbar.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188"/>
          <p:cNvGraphicFramePr>
            <a:graphicFrameLocks noGrp="1"/>
          </p:cNvGraphicFramePr>
          <p:nvPr>
            <p:extLst/>
          </p:nvPr>
        </p:nvGraphicFramePr>
        <p:xfrm>
          <a:off x="647700" y="1732162"/>
          <a:ext cx="3854076" cy="4001094"/>
        </p:xfrm>
        <a:graphic>
          <a:graphicData uri="http://schemas.openxmlformats.org/drawingml/2006/table">
            <a:tbl>
              <a:tblPr/>
              <a:tblGrid>
                <a:gridCol w="385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3163">
                <a:tc>
                  <a:txBody>
                    <a:bodyPr/>
                    <a:lstStyle>
                      <a:lvl1pPr marL="190500" indent="-1905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14400" rtl="0" eaLnBrk="0" latinLnBrk="0" hangingPunct="0">
                        <a:buClr>
                          <a:srgbClr val="E64B00"/>
                        </a:buClr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NUTZEN UND VORTEILE</a:t>
                      </a:r>
                      <a:endParaRPr kumimoji="0" lang="de-D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25" marB="36008" horzOverflow="overflow">
                    <a:lnL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7931">
                <a:tc>
                  <a:txBody>
                    <a:bodyPr/>
                    <a:lstStyle>
                      <a:lvl1pPr marL="180975" indent="-180975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14400" rtl="0" eaLnBrk="0" latinLnBrk="0" hangingPunct="0">
                        <a:buClr>
                          <a:srgbClr val="E64B00"/>
                        </a:buClr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Bis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zu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40%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der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Blasluft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wird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zurückgewonnen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und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wiederverwendet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Amortisationszeit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von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nur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12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bis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24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Monaten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Auch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der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Bedarf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an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Kompressoren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und der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damit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verbundene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Stromverbrauch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ist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geringer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4"/>
                        </a:buClr>
                        <a:buSzPct val="100000"/>
                        <a:buFont typeface="Wingdings"/>
                        <a:buNone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lang="en-GB" altLang="de-DE" sz="1400" kern="1200" noProof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11" marR="108011" marT="36008" marB="36008" horzOverflow="overflow">
                    <a:lnL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2735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4725144"/>
            <a:ext cx="1050199" cy="91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44F8340B-ADF2-45BC-8F3D-F937A00C4366}"/>
              </a:ext>
            </a:extLst>
          </p:cNvPr>
          <p:cNvSpPr/>
          <p:nvPr/>
        </p:nvSpPr>
        <p:spPr>
          <a:xfrm>
            <a:off x="4743759" y="1732162"/>
            <a:ext cx="3869372" cy="41978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BESCHREIBUNG</a:t>
            </a: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7149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SLIDE_COUNT" val="1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NewSidel_Template_4x3_v10_FINAL</Template>
  <TotalTime>6</TotalTime>
  <Words>65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Wingdings</vt:lpstr>
      <vt:lpstr>LIOMT</vt:lpstr>
      <vt:lpstr>think-cell Folie</vt:lpstr>
      <vt:lpstr>Holen Sie sich bis zu 40% der Blasluft zurück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your equipment efficiency by implementing the autonomous maintenance principles</dc:title>
  <dc:creator>Sorega, Dan</dc:creator>
  <cp:lastModifiedBy>Sorega, Dan</cp:lastModifiedBy>
  <cp:revision>21</cp:revision>
  <dcterms:created xsi:type="dcterms:W3CDTF">2017-06-28T07:21:44Z</dcterms:created>
  <dcterms:modified xsi:type="dcterms:W3CDTF">2019-10-10T13:50:48Z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2019-08-13T13:29:28.1892666Z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2018-04-10T13:45:49.9530240+02:00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2018-04-10T13:45:49.9530240+02:00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