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8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39789BC4-B122-4E3A-BA63-63563F396CD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5248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 up to 40% of blowing air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30513" y="1424369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/>
              <a:t>ARK: Air Recovery Kit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>
                <a:solidFill>
                  <a:srgbClr val="000000"/>
                </a:solidFill>
              </a:rPr>
              <a:t>, Sustainability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Equipment: Universal blowers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1005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Up to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40% </a:t>
                      </a:r>
                      <a:r>
                        <a:rPr lang="en-US" sz="1200" dirty="0"/>
                        <a:t>of blowing air is recovered and reused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Return on investment in just 12-24 months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Demand on compressors is also reduced resulting in significant electricity savings 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air recovery kit enables a significant amount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the air otherwise lost to be recycled for use in production and thus reduce energy consumption considerably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recovered air is then used for the production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air as follows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Preblow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air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Service air for the blow wheel </a:t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(stretching and nozzle cylinders)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Excess air can also feed the factory's air network </a:t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other applications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hygiene reasons, the air recovery option is not compatible with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Predis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equipment.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17132"/>
            <a:ext cx="1173935" cy="102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66E56C74-FD49-495D-8522-37439EF21DFD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823885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NewSidel_Template_4x3_v10_FINAL</Template>
  <TotalTime>6</TotalTime>
  <Words>69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Wingdings</vt:lpstr>
      <vt:lpstr>LIOMT</vt:lpstr>
      <vt:lpstr>think-cell Folie</vt:lpstr>
      <vt:lpstr>Recover up to 40% of blowing air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equipment efficiency by implementing the autonomous maintenance principles</dc:title>
  <dc:creator>Sorega, Dan</dc:creator>
  <cp:lastModifiedBy>Sorega, Dan</cp:lastModifiedBy>
  <cp:revision>21</cp:revision>
  <dcterms:created xsi:type="dcterms:W3CDTF">2017-06-28T07:21:44Z</dcterms:created>
  <dcterms:modified xsi:type="dcterms:W3CDTF">2019-10-10T13:50:28Z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2019-08-13T13:28:44.1757039Z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2018-04-10T13:45:49.9530240+02:00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2018-04-10T13:45:49.9530240+02:00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