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9918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20/11/2020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447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November 2020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39789BC4-B122-4E3A-BA63-63563F396CD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952489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7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26" name="Objekt 2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 up to 40% of blowing air</a:t>
            </a:r>
            <a:endParaRPr lang="en-GB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30513" y="1424369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dirty="0"/>
              <a:t>ARK: Air Recovery Kit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Value: Cost </a:t>
            </a:r>
            <a:r>
              <a:rPr lang="en-US" sz="800" kern="0" dirty="0" err="1">
                <a:solidFill>
                  <a:srgbClr val="000000"/>
                </a:solidFill>
              </a:rPr>
              <a:t>Optimisation</a:t>
            </a:r>
            <a:r>
              <a:rPr lang="en-US" sz="800" kern="0">
                <a:solidFill>
                  <a:srgbClr val="000000"/>
                </a:solidFill>
              </a:rPr>
              <a:t>, Sustainability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Equipment: Universal blowers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Catalogue code: 1005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+mn-cs"/>
                        </a:rPr>
                        <a:t>VALUE AND BENEFITS</a:t>
                      </a: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DESCRIPTION</a:t>
                      </a:r>
                      <a:endParaRPr kumimoji="0" lang="en-GB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Up to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40% </a:t>
                      </a:r>
                      <a:r>
                        <a:rPr lang="en-US" sz="1200" dirty="0"/>
                        <a:t>of blowing air is recovered and reused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Return on investment in just 12-24 months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Demand on compressors is also reduced resulting in significant electricity savings 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air recovery kit enables a significant amount </a:t>
                      </a:r>
                      <a:b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 the air otherwise lost to be recycled for use in production and thus reduce energy consumption considerably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recovered air is then used for the production </a:t>
                      </a:r>
                      <a:b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 air as follows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Preblow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air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Service air for the blow wheel </a:t>
                      </a:r>
                      <a:b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(stretching and nozzle cylinders)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Excess air can also feed the factory's air network </a:t>
                      </a:r>
                      <a:b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 other applications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 hygiene reasons, the air recovery option is not compatible with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Predis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equipment.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617132"/>
            <a:ext cx="1173935" cy="1022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66E56C74-FD49-495D-8522-37439EF21DFD}"/>
              </a:ext>
            </a:extLst>
          </p:cNvPr>
          <p:cNvSpPr/>
          <p:nvPr/>
        </p:nvSpPr>
        <p:spPr>
          <a:xfrm>
            <a:off x="4759900" y="1743075"/>
            <a:ext cx="3889375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  <p:pic>
        <p:nvPicPr>
          <p:cNvPr id="11" name="Image 9">
            <a:extLst>
              <a:ext uri="{FF2B5EF4-FFF2-40B4-BE49-F238E27FC236}">
                <a16:creationId xmlns:a16="http://schemas.microsoft.com/office/drawing/2014/main" id="{413347D8-4D07-490B-ADDE-46B5CFB654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44744"/>
            <a:ext cx="1076437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885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SLIDE_COUNT" val="1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NewSidel_Template_4x3_v10_FINAL</Template>
  <TotalTime>7</TotalTime>
  <Words>69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Wingdings</vt:lpstr>
      <vt:lpstr>LIOMT</vt:lpstr>
      <vt:lpstr>think-cell Folie</vt:lpstr>
      <vt:lpstr>Recover up to 40% of blowing air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your equipment efficiency by implementing the autonomous maintenance principles</dc:title>
  <dc:creator>Sorega, Dan</dc:creator>
  <cp:lastModifiedBy>Sorega, Dan</cp:lastModifiedBy>
  <cp:revision>22</cp:revision>
  <dcterms:created xsi:type="dcterms:W3CDTF">2017-06-28T07:21:44Z</dcterms:created>
  <dcterms:modified xsi:type="dcterms:W3CDTF">2020-11-20T10:40:22Z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2019-08-13T13:28:44.1757039Z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2018-04-10T13:45:49.9530240+02:00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2018-04-10T13:45:49.9530240+02:00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