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6.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2" r:id="rId1"/>
  </p:sldMasterIdLst>
  <p:notesMasterIdLst>
    <p:notesMasterId r:id="rId3"/>
  </p:notesMasterIdLst>
  <p:handoutMasterIdLst>
    <p:handoutMasterId r:id="rId4"/>
  </p:handoutMasterIdLst>
  <p:sldIdLst>
    <p:sldId id="335" r:id="rId2"/>
  </p:sldIdLst>
  <p:sldSz cx="9144000" cy="6858000" type="screen4x3"/>
  <p:notesSz cx="6858000" cy="9144000"/>
  <p:custDataLst>
    <p:tags r:id="rId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showGuides="1">
      <p:cViewPr varScale="1">
        <p:scale>
          <a:sx n="80" d="100"/>
          <a:sy n="80" d="100"/>
        </p:scale>
        <p:origin x="84" y="630"/>
      </p:cViewPr>
      <p:guideLst>
        <p:guide orient="horz" pos="2160"/>
        <p:guide pos="2880"/>
      </p:guideLst>
    </p:cSldViewPr>
  </p:slideViewPr>
  <p:notesTextViewPr>
    <p:cViewPr>
      <p:scale>
        <a:sx n="1" d="1"/>
        <a:sy n="1" d="1"/>
      </p:scale>
      <p:origin x="0" y="0"/>
    </p:cViewPr>
  </p:notesTextViewPr>
  <p:sorterViewPr>
    <p:cViewPr>
      <p:scale>
        <a:sx n="125" d="100"/>
        <a:sy n="125" d="100"/>
      </p:scale>
      <p:origin x="0" y="-9918"/>
    </p:cViewPr>
  </p:sorterViewPr>
  <p:notesViewPr>
    <p:cSldViewPr snapToGrid="0">
      <p:cViewPr>
        <p:scale>
          <a:sx n="125" d="100"/>
          <a:sy n="125" d="100"/>
        </p:scale>
        <p:origin x="-1932" y="201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tags" Target="tags/tag1.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de-DE" dirty="0"/>
              <a:t>Header</a:t>
            </a:r>
            <a:endParaRPr lang="en-GB" dirty="0"/>
          </a:p>
        </p:txBody>
      </p:sp>
      <p:sp>
        <p:nvSpPr>
          <p:cNvPr id="3" name="Datumsplatzhalt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3EE4A28-8FCA-4B67-B71F-4BF329E9D0A8}" type="datetimeFigureOut">
              <a:rPr lang="en-GB" smtClean="0"/>
              <a:t>10/10/2019</a:t>
            </a:fld>
            <a:endParaRPr lang="en-GB"/>
          </a:p>
        </p:txBody>
      </p:sp>
      <p:sp>
        <p:nvSpPr>
          <p:cNvPr id="4" name="Fußzeilenplatzhalt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de-DE" dirty="0" err="1"/>
              <a:t>Footer</a:t>
            </a:r>
            <a:endParaRPr lang="en-GB" dirty="0"/>
          </a:p>
        </p:txBody>
      </p:sp>
      <p:sp>
        <p:nvSpPr>
          <p:cNvPr id="5" name="Foliennummernplatzhalt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BD56195-1E08-4783-B4AA-F0F0BB98C858}" type="slidenum">
              <a:rPr lang="en-GB" smtClean="0"/>
              <a:t>‹N°›</a:t>
            </a:fld>
            <a:endParaRPr lang="en-GB"/>
          </a:p>
        </p:txBody>
      </p:sp>
    </p:spTree>
    <p:extLst>
      <p:ext uri="{BB962C8B-B14F-4D97-AF65-F5344CB8AC3E}">
        <p14:creationId xmlns:p14="http://schemas.microsoft.com/office/powerpoint/2010/main" val="3668775302"/>
      </p:ext>
    </p:extLst>
  </p:cSld>
  <p:clrMap bg1="dk1" tx1="lt1" bg2="dk2" tx2="lt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GB" dirty="0"/>
              <a:t>Header</a:t>
            </a:r>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C6EF99F-C35D-4FF2-845E-FCCC5818ED60}" type="datetimeFigureOut">
              <a:rPr lang="en-GB" smtClean="0"/>
              <a:t>10/10/2019</a:t>
            </a:fld>
            <a:endParaRPr lang="en-GB" dirty="0"/>
          </a:p>
        </p:txBody>
      </p:sp>
      <p:sp>
        <p:nvSpPr>
          <p:cNvPr id="4" name="Folienbildplatzhalter 3"/>
          <p:cNvSpPr>
            <a:spLocks noGrp="1" noRot="1" noChangeAspect="1"/>
          </p:cNvSpPr>
          <p:nvPr>
            <p:ph type="sldImg" idx="2"/>
          </p:nvPr>
        </p:nvSpPr>
        <p:spPr>
          <a:xfrm>
            <a:off x="1352863" y="843197"/>
            <a:ext cx="4152274" cy="3114206"/>
          </a:xfrm>
          <a:prstGeom prst="rect">
            <a:avLst/>
          </a:prstGeom>
          <a:noFill/>
          <a:ln w="12700">
            <a:solidFill>
              <a:prstClr val="black"/>
            </a:solidFill>
          </a:ln>
        </p:spPr>
        <p:txBody>
          <a:bodyPr vert="horz" lIns="91440" tIns="45720" rIns="91440" bIns="45720" rtlCol="0" anchor="ctr"/>
          <a:lstStyle/>
          <a:p>
            <a:endParaRPr lang="en-GB"/>
          </a:p>
        </p:txBody>
      </p:sp>
      <p:sp>
        <p:nvSpPr>
          <p:cNvPr id="5" name="Notizenplatzhalter 4"/>
          <p:cNvSpPr>
            <a:spLocks noGrp="1"/>
          </p:cNvSpPr>
          <p:nvPr>
            <p:ph type="body" sz="quarter" idx="3"/>
          </p:nvPr>
        </p:nvSpPr>
        <p:spPr>
          <a:xfrm>
            <a:off x="434715" y="4197246"/>
            <a:ext cx="5988570" cy="4260954"/>
          </a:xfrm>
          <a:prstGeom prst="rect">
            <a:avLst/>
          </a:prstGeom>
        </p:spPr>
        <p:txBody>
          <a:bodyPr vert="horz" lIns="0" tIns="0" rIns="0" bIns="0" rtlCol="0"/>
          <a:lstStyle/>
          <a:p>
            <a:pPr lvl="0"/>
            <a:r>
              <a:rPr lang="en-GB" noProof="1"/>
              <a:t>Click to edit text style</a:t>
            </a:r>
          </a:p>
          <a:p>
            <a:pPr lvl="1"/>
            <a:r>
              <a:rPr lang="en-GB" noProof="0" dirty="0"/>
              <a:t>Second level</a:t>
            </a:r>
          </a:p>
          <a:p>
            <a:pPr lvl="2"/>
            <a:r>
              <a:rPr lang="en-GB" noProof="0" dirty="0"/>
              <a:t>Third level</a:t>
            </a:r>
          </a:p>
          <a:p>
            <a:pPr lvl="3"/>
            <a:r>
              <a:rPr lang="en-GB" noProof="0" dirty="0"/>
              <a:t>Forth level</a:t>
            </a:r>
          </a:p>
          <a:p>
            <a:pPr lvl="4"/>
            <a:r>
              <a:rPr lang="en-GB" noProof="0" dirty="0"/>
              <a:t>Fifth level</a:t>
            </a:r>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GB" dirty="0"/>
              <a:t>Footer</a:t>
            </a:r>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7F733B7-1873-49FD-B258-2C7BB301EFB3}" type="slidenum">
              <a:rPr lang="en-GB" smtClean="0"/>
              <a:t>‹N°›</a:t>
            </a:fld>
            <a:endParaRPr lang="en-GB" dirty="0"/>
          </a:p>
        </p:txBody>
      </p:sp>
    </p:spTree>
    <p:extLst>
      <p:ext uri="{BB962C8B-B14F-4D97-AF65-F5344CB8AC3E}">
        <p14:creationId xmlns:p14="http://schemas.microsoft.com/office/powerpoint/2010/main" val="4089245064"/>
      </p:ext>
    </p:extLst>
  </p:cSld>
  <p:clrMap bg1="dk1" tx1="lt1" bg2="dk2" tx2="lt2" accent1="accent1" accent2="accent2" accent3="accent3" accent4="accent4" accent5="accent5" accent6="accent6" hlink="hlink" folHlink="folHlink"/>
  <p:notesStyle>
    <a:lvl1pPr marL="171450" indent="-171450" algn="l" defTabSz="914400" rtl="0" eaLnBrk="1" latinLnBrk="0" hangingPunct="1">
      <a:buClr>
        <a:schemeClr val="accent4"/>
      </a:buClr>
      <a:buFont typeface="Wingdings" panose="05000000000000000000" pitchFamily="2" charset="2"/>
      <a:buChar char="§"/>
      <a:defRPr sz="1200" kern="1200">
        <a:solidFill>
          <a:schemeClr val="tx1"/>
        </a:solidFill>
        <a:latin typeface="+mn-lt"/>
        <a:ea typeface="+mn-ea"/>
        <a:cs typeface="+mn-cs"/>
      </a:defRPr>
    </a:lvl1pPr>
    <a:lvl2pPr marL="358775" indent="-176213" algn="l" defTabSz="914400" rtl="0" eaLnBrk="1" latinLnBrk="0" hangingPunct="1">
      <a:buClr>
        <a:schemeClr val="accent4"/>
      </a:buClr>
      <a:buFont typeface="Wingdings" panose="05000000000000000000" pitchFamily="2" charset="2"/>
      <a:buChar char="§"/>
      <a:defRPr sz="1200" kern="1200">
        <a:solidFill>
          <a:schemeClr val="tx1"/>
        </a:solidFill>
        <a:latin typeface="+mn-lt"/>
        <a:ea typeface="+mn-ea"/>
        <a:cs typeface="+mn-cs"/>
      </a:defRPr>
    </a:lvl2pPr>
    <a:lvl3pPr marL="541338" indent="-182563" algn="l" defTabSz="914400" rtl="0" eaLnBrk="1" latinLnBrk="0" hangingPunct="1">
      <a:buClr>
        <a:schemeClr val="accent4"/>
      </a:buClr>
      <a:buFont typeface="Wingdings" panose="05000000000000000000" pitchFamily="2" charset="2"/>
      <a:buChar char="§"/>
      <a:defRPr sz="1200" kern="1200">
        <a:solidFill>
          <a:schemeClr val="tx1"/>
        </a:solidFill>
        <a:latin typeface="+mn-lt"/>
        <a:ea typeface="+mn-ea"/>
        <a:cs typeface="+mn-cs"/>
      </a:defRPr>
    </a:lvl3pPr>
    <a:lvl4pPr marL="715963" indent="-174625" algn="l" defTabSz="914400" rtl="0" eaLnBrk="1" latinLnBrk="0" hangingPunct="1">
      <a:buClr>
        <a:schemeClr val="accent4"/>
      </a:buClr>
      <a:buFont typeface="Wingdings" panose="05000000000000000000" pitchFamily="2" charset="2"/>
      <a:buChar char="§"/>
      <a:defRPr sz="1200" kern="1200">
        <a:solidFill>
          <a:schemeClr val="tx1"/>
        </a:solidFill>
        <a:latin typeface="+mn-lt"/>
        <a:ea typeface="+mn-ea"/>
        <a:cs typeface="+mn-cs"/>
      </a:defRPr>
    </a:lvl4pPr>
    <a:lvl5pPr marL="898525" indent="-182563" algn="l" defTabSz="914400" rtl="0" eaLnBrk="1" latinLnBrk="0" hangingPunct="1">
      <a:buClr>
        <a:schemeClr val="accent4"/>
      </a:buClr>
      <a:buFont typeface="Wingdings" panose="05000000000000000000" pitchFamily="2" charset="2"/>
      <a:buChar char="§"/>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tags" Target="../tags/tag5.xml"/><Relationship Id="rId2" Type="http://schemas.openxmlformats.org/officeDocument/2006/relationships/tags" Target="../tags/tag4.xml"/><Relationship Id="rId1" Type="http://schemas.openxmlformats.org/officeDocument/2006/relationships/vmlDrawing" Target="../drawings/vmlDrawing2.vml"/><Relationship Id="rId6" Type="http://schemas.openxmlformats.org/officeDocument/2006/relationships/image" Target="../media/image1.emf"/><Relationship Id="rId5" Type="http://schemas.openxmlformats.org/officeDocument/2006/relationships/oleObject" Target="../embeddings/oleObject2.bin"/><Relationship Id="rId4"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graphicFrame>
        <p:nvGraphicFramePr>
          <p:cNvPr id="83" name="Objekt 82" hidden="1"/>
          <p:cNvGraphicFramePr>
            <a:graphicFrameLocks noChangeAspect="1"/>
          </p:cNvGraphicFramePr>
          <p:nvPr userDrawn="1">
            <p:custDataLst>
              <p:tags r:id="rId3"/>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44041" name="think-cell Folie" r:id="rId5" imgW="399" imgH="399" progId="TCLayout.ActiveDocument.1">
                  <p:embed/>
                </p:oleObj>
              </mc:Choice>
              <mc:Fallback>
                <p:oleObj name="think-cell Folie" r:id="rId5" imgW="399" imgH="399" progId="TCLayout.ActiveDocument.1">
                  <p:embed/>
                  <p:pic>
                    <p:nvPicPr>
                      <p:cNvPr id="83" name="Objekt 82" hidden="1"/>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84" name="Titel 83"/>
          <p:cNvSpPr>
            <a:spLocks noGrp="1"/>
          </p:cNvSpPr>
          <p:nvPr>
            <p:ph type="title" hasCustomPrompt="1"/>
          </p:nvPr>
        </p:nvSpPr>
        <p:spPr>
          <a:xfrm>
            <a:off x="647700" y="334800"/>
            <a:ext cx="7993063" cy="461665"/>
          </a:xfrm>
        </p:spPr>
        <p:txBody>
          <a:bodyPr/>
          <a:lstStyle>
            <a:lvl1pPr>
              <a:defRPr>
                <a:solidFill>
                  <a:schemeClr val="accent4"/>
                </a:solidFill>
              </a:defRPr>
            </a:lvl1pPr>
          </a:lstStyle>
          <a:p>
            <a:r>
              <a:rPr lang="en-GB" noProof="1"/>
              <a:t>Click to edit master title style</a:t>
            </a:r>
            <a:endParaRPr lang="en-GB" dirty="0"/>
          </a:p>
        </p:txBody>
      </p:sp>
    </p:spTree>
    <p:custDataLst>
      <p:tags r:id="rId2"/>
    </p:custDataLst>
    <p:extLst>
      <p:ext uri="{BB962C8B-B14F-4D97-AF65-F5344CB8AC3E}">
        <p14:creationId xmlns:p14="http://schemas.microsoft.com/office/powerpoint/2010/main" val="4244750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vmlDrawing" Target="../drawings/vmlDrawing1.vml"/><Relationship Id="rId7" Type="http://schemas.openxmlformats.org/officeDocument/2006/relationships/image" Target="../media/image1.emf"/><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oleObject" Target="../embeddings/oleObject1.bin"/><Relationship Id="rId5" Type="http://schemas.openxmlformats.org/officeDocument/2006/relationships/tags" Target="../tags/tag3.xml"/><Relationship Id="rId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85" name="Objekt 84" hidden="1"/>
          <p:cNvGraphicFramePr>
            <a:graphicFrameLocks noChangeAspect="1"/>
          </p:cNvGraphicFramePr>
          <p:nvPr>
            <p:custDataLst>
              <p:tags r:id="rId5"/>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39945" name="think-cell Folie" r:id="rId6" imgW="399" imgH="399" progId="TCLayout.ActiveDocument.1">
                  <p:embed/>
                </p:oleObj>
              </mc:Choice>
              <mc:Fallback>
                <p:oleObj name="think-cell Folie" r:id="rId6" imgW="399" imgH="399" progId="TCLayout.ActiveDocument.1">
                  <p:embed/>
                  <p:pic>
                    <p:nvPicPr>
                      <p:cNvPr id="85" name="Objekt 84" hidden="1"/>
                      <p:cNvPicPr/>
                      <p:nvPr/>
                    </p:nvPicPr>
                    <p:blipFill>
                      <a:blip r:embed="rId7"/>
                      <a:stretch>
                        <a:fillRect/>
                      </a:stretch>
                    </p:blipFill>
                    <p:spPr>
                      <a:xfrm>
                        <a:off x="1588" y="1588"/>
                        <a:ext cx="1587" cy="1587"/>
                      </a:xfrm>
                      <a:prstGeom prst="rect">
                        <a:avLst/>
                      </a:prstGeom>
                    </p:spPr>
                  </p:pic>
                </p:oleObj>
              </mc:Fallback>
            </mc:AlternateContent>
          </a:graphicData>
        </a:graphic>
      </p:graphicFrame>
      <p:sp>
        <p:nvSpPr>
          <p:cNvPr id="2" name="Titelplatzhalter 1"/>
          <p:cNvSpPr>
            <a:spLocks noGrp="1"/>
          </p:cNvSpPr>
          <p:nvPr>
            <p:ph type="title"/>
          </p:nvPr>
        </p:nvSpPr>
        <p:spPr>
          <a:xfrm>
            <a:off x="647700" y="334800"/>
            <a:ext cx="7994650" cy="461665"/>
          </a:xfrm>
          <a:prstGeom prst="rect">
            <a:avLst/>
          </a:prstGeom>
        </p:spPr>
        <p:txBody>
          <a:bodyPr vert="horz" wrap="square" lIns="0" tIns="0" rIns="0" bIns="0" rtlCol="0" anchor="t">
            <a:spAutoFit/>
          </a:bodyPr>
          <a:lstStyle/>
          <a:p>
            <a:r>
              <a:rPr lang="en-US" noProof="1"/>
              <a:t>Click to edit Master title style</a:t>
            </a:r>
            <a:endParaRPr lang="en-GB" dirty="0"/>
          </a:p>
        </p:txBody>
      </p:sp>
      <p:sp>
        <p:nvSpPr>
          <p:cNvPr id="3" name="Textplatzhalter 2"/>
          <p:cNvSpPr>
            <a:spLocks noGrp="1"/>
          </p:cNvSpPr>
          <p:nvPr>
            <p:ph type="body" idx="1"/>
          </p:nvPr>
        </p:nvSpPr>
        <p:spPr>
          <a:xfrm>
            <a:off x="647700" y="1485901"/>
            <a:ext cx="7993063" cy="4498974"/>
          </a:xfrm>
          <a:prstGeom prst="rect">
            <a:avLst/>
          </a:prstGeom>
        </p:spPr>
        <p:txBody>
          <a:bodyPr vert="horz" lIns="0" tIns="0" rIns="0" bIns="0" rtlCol="0">
            <a:noAutofit/>
          </a:bodyPr>
          <a:lstStyle/>
          <a:p>
            <a:pPr lvl="0"/>
            <a:r>
              <a:rPr lang="en-GB" noProof="1"/>
              <a:t>Click to edit text style</a:t>
            </a:r>
          </a:p>
          <a:p>
            <a:pPr lvl="1"/>
            <a:r>
              <a:rPr lang="en-GB" noProof="0" dirty="0"/>
              <a:t>Second level</a:t>
            </a:r>
          </a:p>
          <a:p>
            <a:pPr lvl="2"/>
            <a:r>
              <a:rPr lang="en-GB" noProof="0" dirty="0"/>
              <a:t>Third level</a:t>
            </a:r>
          </a:p>
          <a:p>
            <a:pPr lvl="3"/>
            <a:r>
              <a:rPr lang="en-GB" noProof="0" dirty="0"/>
              <a:t>Forth level</a:t>
            </a:r>
          </a:p>
          <a:p>
            <a:pPr lvl="4"/>
            <a:r>
              <a:rPr lang="en-GB" noProof="0" dirty="0"/>
              <a:t>Fifth level</a:t>
            </a:r>
          </a:p>
        </p:txBody>
      </p:sp>
      <p:sp>
        <p:nvSpPr>
          <p:cNvPr id="87" name="Slide Number Placeholder 4"/>
          <p:cNvSpPr txBox="1">
            <a:spLocks/>
          </p:cNvSpPr>
          <p:nvPr/>
        </p:nvSpPr>
        <p:spPr>
          <a:xfrm>
            <a:off x="647700" y="6471704"/>
            <a:ext cx="442429" cy="138499"/>
          </a:xfrm>
          <a:prstGeom prst="rect">
            <a:avLst/>
          </a:prstGeom>
        </p:spPr>
        <p:txBody>
          <a:bodyPr wrap="none" lIns="0" tIns="0" rIns="0" bIns="0" anchor="b">
            <a:spAutoFit/>
          </a:bodyPr>
          <a:lstStyle>
            <a:lvl1pPr marL="0" algn="l" rtl="0" latinLnBrk="0">
              <a:defRPr sz="900" kern="1200">
                <a:solidFill>
                  <a:schemeClr val="tx2"/>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a:extLst/>
          </a:lstStyle>
          <a:p>
            <a:r>
              <a:rPr lang="en-GB" sz="900" dirty="0">
                <a:solidFill>
                  <a:schemeClr val="bg2"/>
                </a:solidFill>
              </a:rPr>
              <a:t>Page </a:t>
            </a:r>
            <a:fld id="{7873E190-40CF-412D-9604-1EFCEB1508B2}" type="slidenum">
              <a:rPr lang="en-GB" sz="900" smtClean="0">
                <a:solidFill>
                  <a:schemeClr val="bg2"/>
                </a:solidFill>
              </a:rPr>
              <a:pPr/>
              <a:t>‹N°›</a:t>
            </a:fld>
            <a:endParaRPr lang="en-GB" sz="900" dirty="0">
              <a:solidFill>
                <a:schemeClr val="bg2"/>
              </a:solidFill>
            </a:endParaRPr>
          </a:p>
        </p:txBody>
      </p:sp>
      <p:cxnSp>
        <p:nvCxnSpPr>
          <p:cNvPr id="49" name="Straight Connector 48"/>
          <p:cNvCxnSpPr/>
          <p:nvPr userDrawn="1"/>
        </p:nvCxnSpPr>
        <p:spPr>
          <a:xfrm>
            <a:off x="647700" y="6381750"/>
            <a:ext cx="7993063" cy="0"/>
          </a:xfrm>
          <a:prstGeom prst="line">
            <a:avLst/>
          </a:prstGeom>
          <a:ln w="3175">
            <a:solidFill>
              <a:schemeClr val="bg2"/>
            </a:solidFill>
          </a:ln>
        </p:spPr>
        <p:style>
          <a:lnRef idx="1">
            <a:schemeClr val="accent1"/>
          </a:lnRef>
          <a:fillRef idx="0">
            <a:schemeClr val="accent1"/>
          </a:fillRef>
          <a:effectRef idx="0">
            <a:schemeClr val="accent1"/>
          </a:effectRef>
          <a:fontRef idx="minor">
            <a:schemeClr val="tx1"/>
          </a:fontRef>
        </p:style>
      </p:cxnSp>
      <p:pic>
        <p:nvPicPr>
          <p:cNvPr id="12" name="Immagine 11" descr="SidelLogoRGB.png"/>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7724836" y="6483578"/>
            <a:ext cx="938152" cy="256947"/>
          </a:xfrm>
          <a:prstGeom prst="rect">
            <a:avLst/>
          </a:prstGeom>
        </p:spPr>
      </p:pic>
      <p:sp>
        <p:nvSpPr>
          <p:cNvPr id="9" name="Footer Placeholder 3"/>
          <p:cNvSpPr txBox="1">
            <a:spLocks/>
          </p:cNvSpPr>
          <p:nvPr userDrawn="1"/>
        </p:nvSpPr>
        <p:spPr>
          <a:xfrm>
            <a:off x="1378446" y="6471704"/>
            <a:ext cx="5509187" cy="138499"/>
          </a:xfrm>
          <a:prstGeom prst="rect">
            <a:avLst/>
          </a:prstGeom>
        </p:spPr>
        <p:txBody>
          <a:bodyPr wrap="square" lIns="0" tIns="0" rIns="0" bIns="0" anchor="b">
            <a:spAutoFit/>
          </a:bodyPr>
          <a:lstStyle>
            <a:lvl1pPr marL="0" algn="l" rtl="0" latinLnBrk="0">
              <a:defRPr sz="900" kern="1200">
                <a:solidFill>
                  <a:schemeClr val="tx2"/>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a:extLst/>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i="0" u="none" strike="noStrike" kern="1200" baseline="0" dirty="0">
                <a:solidFill>
                  <a:schemeClr val="bg2"/>
                </a:solidFill>
                <a:latin typeface="+mn-lt"/>
                <a:ea typeface="+mn-ea"/>
                <a:cs typeface="+mn-cs"/>
              </a:rPr>
              <a:t>Title, </a:t>
            </a:r>
            <a:fld id="{AF6A7A01-F0BB-4441-BAB9-3E7CB064C4A1}" type="datetime4">
              <a:rPr lang="en-GB" sz="900" b="0" i="0" u="none" strike="noStrike" kern="1200" baseline="0" smtClean="0">
                <a:solidFill>
                  <a:schemeClr val="bg2"/>
                </a:solidFill>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 October 2019</a:t>
            </a:fld>
            <a:r>
              <a:rPr lang="en-GB" sz="900" b="0" i="0" u="none" strike="noStrike" kern="1200" baseline="0" dirty="0">
                <a:solidFill>
                  <a:schemeClr val="tx2"/>
                </a:solidFill>
                <a:latin typeface="+mn-lt"/>
                <a:ea typeface="+mn-ea"/>
                <a:cs typeface="+mn-cs"/>
              </a:rPr>
              <a:t> </a:t>
            </a:r>
            <a:r>
              <a:rPr lang="en-GB" dirty="0">
                <a:solidFill>
                  <a:schemeClr val="accent5"/>
                </a:solidFill>
                <a:latin typeface="+mn-lt"/>
              </a:rPr>
              <a:t>[</a:t>
            </a:r>
            <a:r>
              <a:rPr lang="en-US" dirty="0">
                <a:solidFill>
                  <a:schemeClr val="accent5"/>
                </a:solidFill>
                <a:latin typeface="+mn-lt"/>
              </a:rPr>
              <a:t>Public / Internal / Restricted / Highly confidential]</a:t>
            </a:r>
            <a:endParaRPr lang="en-GB" sz="900" dirty="0">
              <a:solidFill>
                <a:schemeClr val="bg2"/>
              </a:solidFill>
              <a:latin typeface="+mn-lt"/>
            </a:endParaRPr>
          </a:p>
        </p:txBody>
      </p:sp>
      <p:sp>
        <p:nvSpPr>
          <p:cNvPr id="4" name="MSIPCMContentMarking" descr="{&quot;HashCode&quot;:238713050,&quot;Placement&quot;:&quot;Footer&quot;}">
            <a:extLst>
              <a:ext uri="{FF2B5EF4-FFF2-40B4-BE49-F238E27FC236}">
                <a16:creationId xmlns:a16="http://schemas.microsoft.com/office/drawing/2014/main" id="{9F97C120-AF55-4F05-AF7F-683BF33383FA}"/>
              </a:ext>
            </a:extLst>
          </p:cNvPr>
          <p:cNvSpPr txBox="1"/>
          <p:nvPr userDrawn="1"/>
        </p:nvSpPr>
        <p:spPr>
          <a:xfrm>
            <a:off x="4240679" y="6624578"/>
            <a:ext cx="662642" cy="233422"/>
          </a:xfrm>
          <a:prstGeom prst="rect">
            <a:avLst/>
          </a:prstGeom>
          <a:noFill/>
        </p:spPr>
        <p:txBody>
          <a:bodyPr vert="horz" wrap="square" lIns="0" tIns="0" rIns="0" bIns="0" rtlCol="0" anchor="ctr" anchorCtr="1">
            <a:spAutoFit/>
          </a:bodyPr>
          <a:lstStyle/>
          <a:p>
            <a:pPr algn="ctr">
              <a:spcBef>
                <a:spcPts val="0"/>
              </a:spcBef>
              <a:spcAft>
                <a:spcPts val="0"/>
              </a:spcAft>
            </a:pPr>
            <a:r>
              <a:rPr lang="fr-FR" sz="900">
                <a:solidFill>
                  <a:srgbClr val="7F7F7F"/>
                </a:solidFill>
                <a:latin typeface="Arial" panose="020B0604020202020204" pitchFamily="34" charset="0"/>
              </a:rPr>
              <a:t>General</a:t>
            </a:r>
            <a:endParaRPr lang="fr-FR" sz="900" dirty="0" err="1">
              <a:solidFill>
                <a:srgbClr val="7F7F7F"/>
              </a:solidFill>
              <a:latin typeface="Arial" panose="020B0604020202020204" pitchFamily="34" charset="0"/>
            </a:endParaRPr>
          </a:p>
        </p:txBody>
      </p:sp>
    </p:spTree>
    <p:custDataLst>
      <p:tags r:id="rId4"/>
    </p:custDataLst>
    <p:extLst>
      <p:ext uri="{BB962C8B-B14F-4D97-AF65-F5344CB8AC3E}">
        <p14:creationId xmlns:p14="http://schemas.microsoft.com/office/powerpoint/2010/main" val="2952489885"/>
      </p:ext>
    </p:extLst>
  </p:cSld>
  <p:clrMap bg1="dk1" tx1="lt1" bg2="dk2" tx2="lt2" accent1="accent1" accent2="accent2" accent3="accent3" accent4="accent4" accent5="accent5" accent6="accent6" hlink="hlink" folHlink="folHlink"/>
  <p:sldLayoutIdLst>
    <p:sldLayoutId id="2147483726" r:id="rId1"/>
  </p:sldLayoutIdLst>
  <p:hf sldNum="0" hdr="0" dt="0"/>
  <p:txStyles>
    <p:titleStyle>
      <a:lvl1pPr algn="l" defTabSz="914400" rtl="0" eaLnBrk="1" latinLnBrk="0" hangingPunct="1">
        <a:spcBef>
          <a:spcPct val="0"/>
        </a:spcBef>
        <a:buNone/>
        <a:defRPr sz="3000" b="1" kern="1200">
          <a:solidFill>
            <a:schemeClr val="accent4"/>
          </a:solidFill>
          <a:latin typeface="+mj-lt"/>
          <a:ea typeface="+mj-ea"/>
          <a:cs typeface="+mj-cs"/>
        </a:defRPr>
      </a:lvl1pPr>
    </p:titleStyle>
    <p:bodyStyle>
      <a:lvl1pPr marL="0" indent="0" algn="l" defTabSz="914400" rtl="0" eaLnBrk="1" latinLnBrk="0" hangingPunct="1">
        <a:spcBef>
          <a:spcPts val="400"/>
        </a:spcBef>
        <a:buClr>
          <a:schemeClr val="accent4"/>
        </a:buClr>
        <a:buFont typeface="Wingdings" panose="05000000000000000000" pitchFamily="2" charset="2"/>
        <a:buNone/>
        <a:defRPr sz="1800" kern="1200">
          <a:solidFill>
            <a:schemeClr val="tx1"/>
          </a:solidFill>
          <a:latin typeface="+mn-lt"/>
          <a:ea typeface="+mn-ea"/>
          <a:cs typeface="+mn-cs"/>
        </a:defRPr>
      </a:lvl1pPr>
      <a:lvl2pPr marL="177800" indent="-177800" algn="l" defTabSz="914400" rtl="0" eaLnBrk="1" latinLnBrk="0" hangingPunct="1">
        <a:spcBef>
          <a:spcPts val="400"/>
        </a:spcBef>
        <a:buClr>
          <a:schemeClr val="accent4"/>
        </a:buClr>
        <a:buFont typeface="Wingdings" panose="05000000000000000000" pitchFamily="2" charset="2"/>
        <a:buChar char="§"/>
        <a:defRPr sz="1600" kern="1200">
          <a:solidFill>
            <a:schemeClr val="tx1"/>
          </a:solidFill>
          <a:latin typeface="+mn-lt"/>
          <a:ea typeface="+mn-ea"/>
          <a:cs typeface="+mn-cs"/>
        </a:defRPr>
      </a:lvl2pPr>
      <a:lvl3pPr marL="357188" indent="-179388" algn="l" defTabSz="914400" rtl="0" eaLnBrk="1" latinLnBrk="0" hangingPunct="1">
        <a:spcBef>
          <a:spcPts val="400"/>
        </a:spcBef>
        <a:buClr>
          <a:schemeClr val="accent4"/>
        </a:buClr>
        <a:buFont typeface="Wingdings" panose="05000000000000000000" pitchFamily="2" charset="2"/>
        <a:buChar char="§"/>
        <a:defRPr sz="1400" kern="1200">
          <a:solidFill>
            <a:schemeClr val="tx1"/>
          </a:solidFill>
          <a:latin typeface="+mn-lt"/>
          <a:ea typeface="+mn-ea"/>
          <a:cs typeface="+mn-cs"/>
        </a:defRPr>
      </a:lvl3pPr>
      <a:lvl4pPr marL="534988" indent="-177800" algn="l" defTabSz="914400" rtl="0" eaLnBrk="1" latinLnBrk="0" hangingPunct="1">
        <a:spcBef>
          <a:spcPts val="400"/>
        </a:spcBef>
        <a:buClr>
          <a:schemeClr val="accent4"/>
        </a:buClr>
        <a:buFont typeface="Wingdings" panose="05000000000000000000" pitchFamily="2" charset="2"/>
        <a:buChar char="§"/>
        <a:defRPr sz="1400" kern="1200">
          <a:solidFill>
            <a:schemeClr val="tx1"/>
          </a:solidFill>
          <a:latin typeface="+mn-lt"/>
          <a:ea typeface="+mn-ea"/>
          <a:cs typeface="+mn-cs"/>
        </a:defRPr>
      </a:lvl4pPr>
      <a:lvl5pPr marL="714375" indent="-179388" algn="l" defTabSz="914400" rtl="0" eaLnBrk="1" latinLnBrk="0" hangingPunct="1">
        <a:spcBef>
          <a:spcPts val="400"/>
        </a:spcBef>
        <a:buClr>
          <a:schemeClr val="accent4"/>
        </a:buClr>
        <a:buFont typeface="Wingdings" panose="05000000000000000000" pitchFamily="2" charset="2"/>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935">
          <p15:clr>
            <a:srgbClr val="F26B43"/>
          </p15:clr>
        </p15:guide>
        <p15:guide id="2" pos="2857">
          <p15:clr>
            <a:srgbClr val="F26B43"/>
          </p15:clr>
        </p15:guide>
        <p15:guide id="3" pos="408">
          <p15:clr>
            <a:srgbClr val="F26B43"/>
          </p15:clr>
        </p15:guide>
        <p15:guide id="4" pos="2993">
          <p15:clr>
            <a:srgbClr val="F26B43"/>
          </p15:clr>
        </p15:guide>
        <p15:guide id="5" pos="5443">
          <p15:clr>
            <a:srgbClr val="F26B43"/>
          </p15:clr>
        </p15:guide>
        <p15:guide id="6" orient="horz" pos="3770">
          <p15:clr>
            <a:srgbClr val="F26B43"/>
          </p15:clr>
        </p15:guide>
        <p15:guide id="7" pos="5556">
          <p15:clr>
            <a:srgbClr val="F26B43"/>
          </p15:clr>
        </p15:guide>
        <p15:guide id="8" orient="horz" pos="4020">
          <p15:clr>
            <a:srgbClr val="F26B43"/>
          </p15:clr>
        </p15:guide>
        <p15:guide id="9" pos="204">
          <p15:clr>
            <a:srgbClr val="F26B43"/>
          </p15:clr>
        </p15:guide>
        <p15:guide id="10" pos="2925">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6.xml"/><Relationship Id="rId1" Type="http://schemas.openxmlformats.org/officeDocument/2006/relationships/vmlDrawing" Target="../drawings/vmlDrawing3.vml"/><Relationship Id="rId6" Type="http://schemas.openxmlformats.org/officeDocument/2006/relationships/image" Target="../media/image4.png"/><Relationship Id="rId5" Type="http://schemas.openxmlformats.org/officeDocument/2006/relationships/image" Target="../media/image3.emf"/><Relationship Id="rId4" Type="http://schemas.openxmlformats.org/officeDocument/2006/relationships/oleObject" Target="../embeddings/oleObject3.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 name="Objekt 25" hidden="1"/>
          <p:cNvGraphicFramePr>
            <a:graphicFrameLocks noChangeAspect="1"/>
          </p:cNvGraphicFramePr>
          <p:nvPr>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59397" name="think-cell Folie" r:id="rId4" imgW="360" imgH="360" progId="">
                  <p:embed/>
                </p:oleObj>
              </mc:Choice>
              <mc:Fallback>
                <p:oleObj name="think-cell Folie" r:id="rId4" imgW="360" imgH="360" progId="">
                  <p:embed/>
                  <p:pic>
                    <p:nvPicPr>
                      <p:cNvPr id="26" name="Objekt 25"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p:nvPr>
        </p:nvSpPr>
        <p:spPr/>
        <p:txBody>
          <a:bodyPr/>
          <a:lstStyle/>
          <a:p>
            <a:r>
              <a:rPr dirty="0"/>
              <a:t>Recupere hasta 40% del aire de soplado</a:t>
            </a:r>
            <a:endParaRPr lang="es-ES" b="0" dirty="0"/>
          </a:p>
        </p:txBody>
      </p:sp>
      <p:sp>
        <p:nvSpPr>
          <p:cNvPr id="3" name="Text Placeholder 2"/>
          <p:cNvSpPr>
            <a:spLocks noGrp="1"/>
          </p:cNvSpPr>
          <p:nvPr>
            <p:ph type="body" sz="quarter" idx="4294967295"/>
          </p:nvPr>
        </p:nvSpPr>
        <p:spPr>
          <a:xfrm>
            <a:off x="661633" y="1435100"/>
            <a:ext cx="7997825" cy="276999"/>
          </a:xfrm>
        </p:spPr>
        <p:txBody>
          <a:bodyPr vert="horz" lIns="0" tIns="0" rIns="0" bIns="0" rtlCol="0">
            <a:spAutoFit/>
          </a:bodyPr>
          <a:lstStyle/>
          <a:p>
            <a:r>
              <a:rPr dirty="0"/>
              <a:t>ARK: Air Recovery Kit (kit de recuperación de aire)</a:t>
            </a:r>
          </a:p>
        </p:txBody>
      </p:sp>
      <p:sp>
        <p:nvSpPr>
          <p:cNvPr id="4" name="Text Placeholder 2"/>
          <p:cNvSpPr txBox="1">
            <a:spLocks/>
          </p:cNvSpPr>
          <p:nvPr/>
        </p:nvSpPr>
        <p:spPr>
          <a:xfrm>
            <a:off x="651885" y="5862257"/>
            <a:ext cx="7972425" cy="418576"/>
          </a:xfrm>
          <a:prstGeom prst="rect">
            <a:avLst/>
          </a:prstGeom>
        </p:spPr>
        <p:txBody>
          <a:bodyPr vert="horz" wrap="square" lIns="0" tIns="0" rIns="0" bIns="0" rtlCol="0">
            <a:spAutoFit/>
          </a:bodyPr>
          <a:lstStyle>
            <a:lvl1pPr marL="0" indent="0" algn="l" rtl="0" eaLnBrk="1" latinLnBrk="0" hangingPunct="1">
              <a:spcBef>
                <a:spcPct val="20000"/>
              </a:spcBef>
              <a:buNone/>
              <a:defRPr lang="en-US" sz="2000" noProof="1" smtClean="0">
                <a:solidFill>
                  <a:schemeClr val="tx1"/>
                </a:solidFill>
                <a:latin typeface="+mn-lt"/>
                <a:ea typeface="+mn-ea"/>
                <a:cs typeface="+mn-cs"/>
              </a:defRPr>
            </a:lvl1pPr>
            <a:lvl2pPr marL="182563" indent="-182563" algn="l" rtl="0" eaLnBrk="1" latinLnBrk="0" hangingPunct="1">
              <a:spcBef>
                <a:spcPts val="1200"/>
              </a:spcBef>
              <a:buClr>
                <a:schemeClr val="accent4"/>
              </a:buClr>
              <a:buFont typeface="Wingdings" pitchFamily="2" charset="2"/>
              <a:buChar char="§"/>
              <a:defRPr lang="en-US" sz="1800" noProof="1" smtClean="0">
                <a:solidFill>
                  <a:schemeClr val="tx1"/>
                </a:solidFill>
                <a:latin typeface="+mn-lt"/>
                <a:ea typeface="+mn-ea"/>
                <a:cs typeface="+mn-cs"/>
              </a:defRPr>
            </a:lvl2pPr>
            <a:lvl3pPr marL="357188" indent="-174625" algn="l" rtl="0" eaLnBrk="1" latinLnBrk="0" hangingPunct="1">
              <a:spcBef>
                <a:spcPts val="0"/>
              </a:spcBef>
              <a:buClr>
                <a:schemeClr val="accent4"/>
              </a:buClr>
              <a:buFont typeface="Wingdings" pitchFamily="2" charset="2"/>
              <a:buChar char="§"/>
              <a:defRPr lang="en-US" sz="1600" noProof="1" smtClean="0">
                <a:solidFill>
                  <a:schemeClr val="tx1"/>
                </a:solidFill>
                <a:latin typeface="+mn-lt"/>
                <a:ea typeface="+mn-ea"/>
                <a:cs typeface="+mn-cs"/>
              </a:defRPr>
            </a:lvl3pPr>
            <a:lvl4pPr marL="539750" indent="-182563" algn="l" rtl="0" eaLnBrk="1" latinLnBrk="0" hangingPunct="1">
              <a:spcBef>
                <a:spcPts val="0"/>
              </a:spcBef>
              <a:buFont typeface="Wingdings" pitchFamily="2" charset="2"/>
              <a:buChar char="§"/>
              <a:defRPr lang="en-US" sz="1600" noProof="1" smtClean="0">
                <a:solidFill>
                  <a:schemeClr val="tx1"/>
                </a:solidFill>
                <a:latin typeface="+mn-lt"/>
                <a:ea typeface="+mn-ea"/>
                <a:cs typeface="+mn-cs"/>
              </a:defRPr>
            </a:lvl4pPr>
            <a:lvl5pPr marL="714375" indent="-174625" algn="l" rtl="0" eaLnBrk="1" latinLnBrk="0" hangingPunct="1">
              <a:spcBef>
                <a:spcPts val="0"/>
              </a:spcBef>
              <a:buFont typeface="Wingdings" pitchFamily="2" charset="2"/>
              <a:buChar char="§"/>
              <a:defRPr lang="en-US" sz="1600" noProof="1" dirty="0">
                <a:solidFill>
                  <a:schemeClr val="tx1"/>
                </a:solidFill>
                <a:latin typeface="+mn-lt"/>
                <a:ea typeface="+mn-ea"/>
                <a:cs typeface="+mn-cs"/>
              </a:defRPr>
            </a:lvl5pPr>
            <a:lvl6pPr marL="2514600" indent="-228600" algn="l" rtl="0" eaLnBrk="1" latinLnBrk="0" hangingPunct="1">
              <a:spcBef>
                <a:spcPct val="20000"/>
              </a:spcBef>
              <a:buChar char="•"/>
              <a:defRPr sz="2000">
                <a:solidFill>
                  <a:schemeClr val="tx1"/>
                </a:solidFill>
                <a:latin typeface="+mn-lt"/>
                <a:ea typeface="+mn-ea"/>
                <a:cs typeface="+mn-cs"/>
              </a:defRPr>
            </a:lvl6pPr>
            <a:lvl7pPr marL="2971800" indent="-228600" algn="l" rtl="0" eaLnBrk="1" latinLnBrk="0" hangingPunct="1">
              <a:spcBef>
                <a:spcPct val="20000"/>
              </a:spcBef>
              <a:buChar char="•"/>
              <a:defRPr sz="2000">
                <a:solidFill>
                  <a:schemeClr val="tx1"/>
                </a:solidFill>
                <a:latin typeface="+mn-lt"/>
                <a:ea typeface="+mn-ea"/>
                <a:cs typeface="+mn-cs"/>
              </a:defRPr>
            </a:lvl7pPr>
            <a:lvl8pPr marL="3429000" indent="-228600" algn="l" rtl="0" eaLnBrk="1" latinLnBrk="0" hangingPunct="1">
              <a:spcBef>
                <a:spcPct val="20000"/>
              </a:spcBef>
              <a:buChar char="•"/>
              <a:defRPr sz="2000">
                <a:solidFill>
                  <a:schemeClr val="tx1"/>
                </a:solidFill>
                <a:latin typeface="+mn-lt"/>
                <a:ea typeface="+mn-ea"/>
                <a:cs typeface="+mn-cs"/>
              </a:defRPr>
            </a:lvl8pPr>
            <a:lvl9pPr marL="3886200" indent="-228600" algn="l" rtl="0" eaLnBrk="1" latinLnBrk="0" hangingPunct="1">
              <a:spcBef>
                <a:spcPct val="20000"/>
              </a:spcBef>
              <a:buChar char="•"/>
              <a:defRPr sz="2000">
                <a:solidFill>
                  <a:schemeClr val="tx1"/>
                </a:solidFill>
                <a:latin typeface="+mn-lt"/>
                <a:ea typeface="+mn-ea"/>
                <a:cs typeface="+mn-cs"/>
              </a:defRPr>
            </a:lvl9pPr>
            <a:extLst/>
          </a:lstStyle>
          <a:p>
            <a:pPr lvl="0">
              <a:defRPr/>
            </a:pPr>
            <a:r>
              <a:rPr kumimoji="0" lang="en-US" sz="800" b="0" i="0" u="none" strike="noStrike" kern="0" cap="none" spc="0" normalizeH="0" baseline="0" noProof="1">
                <a:ln>
                  <a:noFill/>
                </a:ln>
                <a:solidFill>
                  <a:srgbClr val="000000"/>
                </a:solidFill>
                <a:effectLst/>
                <a:uLnTx/>
                <a:uFillTx/>
                <a:latin typeface="Arial"/>
                <a:ea typeface="+mn-ea"/>
                <a:cs typeface="+mn-cs"/>
              </a:rPr>
              <a:t>Valor: </a:t>
            </a:r>
            <a:r>
              <a:rPr kumimoji="0" lang="fr-FR" sz="800" b="0" i="0" u="none" strike="noStrike" kern="0" cap="none" spc="0" normalizeH="0" baseline="0" noProof="1">
                <a:ln>
                  <a:noFill/>
                </a:ln>
                <a:solidFill>
                  <a:srgbClr val="000000"/>
                </a:solidFill>
                <a:effectLst/>
                <a:uLnTx/>
                <a:uFillTx/>
                <a:latin typeface="Arial"/>
                <a:ea typeface="+mn-ea"/>
                <a:cs typeface="+mn-cs"/>
              </a:rPr>
              <a:t>Optimización de </a:t>
            </a:r>
            <a:r>
              <a:rPr lang="fr-FR" sz="800" kern="0" dirty="0" err="1">
                <a:solidFill>
                  <a:srgbClr val="000000"/>
                </a:solidFill>
              </a:rPr>
              <a:t>costos</a:t>
            </a:r>
            <a:r>
              <a:rPr lang="fr-FR" sz="800" kern="0" dirty="0">
                <a:solidFill>
                  <a:srgbClr val="000000"/>
                </a:solidFill>
              </a:rPr>
              <a:t>, </a:t>
            </a:r>
            <a:r>
              <a:rPr lang="fr-FR" sz="800" kern="0">
                <a:solidFill>
                  <a:srgbClr val="000000"/>
                </a:solidFill>
              </a:rPr>
              <a:t>Sostenibilidad</a:t>
            </a:r>
            <a:endParaRPr kumimoji="0" lang="en-US" sz="800" b="0" i="0" u="none" strike="noStrike" kern="0" cap="none" spc="0" normalizeH="0" baseline="0" noProof="1">
              <a:ln>
                <a:noFill/>
              </a:ln>
              <a:solidFill>
                <a:srgbClr val="000000"/>
              </a:solidFill>
              <a:effectLst/>
              <a:uLnTx/>
              <a:uFillTx/>
              <a:latin typeface="Arial"/>
              <a:ea typeface="+mn-ea"/>
              <a:cs typeface="+mn-cs"/>
            </a:endParaRPr>
          </a:p>
          <a:p>
            <a:pPr marL="0" marR="0" lvl="0" indent="0" algn="l" defTabSz="914400" rtl="0" eaLnBrk="1" fontAlgn="auto" latinLnBrk="0" hangingPunct="1">
              <a:lnSpc>
                <a:spcPct val="100000"/>
              </a:lnSpc>
              <a:spcBef>
                <a:spcPct val="20000"/>
              </a:spcBef>
              <a:spcAft>
                <a:spcPts val="0"/>
              </a:spcAft>
              <a:buClrTx/>
              <a:buSzTx/>
              <a:buFontTx/>
              <a:buNone/>
              <a:tabLst/>
              <a:defRPr/>
            </a:pPr>
            <a:r>
              <a:rPr kumimoji="0" lang="en-US" sz="800" b="0" i="0" u="none" strike="noStrike" kern="0" cap="none" spc="0" normalizeH="0" baseline="0" noProof="1">
                <a:ln>
                  <a:noFill/>
                </a:ln>
                <a:solidFill>
                  <a:srgbClr val="000000"/>
                </a:solidFill>
                <a:effectLst/>
                <a:uLnTx/>
                <a:uFillTx/>
                <a:latin typeface="Arial"/>
                <a:ea typeface="+mn-ea"/>
                <a:cs typeface="+mn-cs"/>
              </a:rPr>
              <a:t>Equipo: sopladoras Universal</a:t>
            </a:r>
          </a:p>
          <a:p>
            <a:pPr marL="0" marR="0" lvl="0" indent="0" algn="l" defTabSz="914400" rtl="0" eaLnBrk="1" fontAlgn="auto" latinLnBrk="0" hangingPunct="1">
              <a:lnSpc>
                <a:spcPct val="100000"/>
              </a:lnSpc>
              <a:spcBef>
                <a:spcPct val="20000"/>
              </a:spcBef>
              <a:spcAft>
                <a:spcPts val="0"/>
              </a:spcAft>
              <a:buClrTx/>
              <a:buSzTx/>
              <a:buFontTx/>
              <a:buNone/>
              <a:tabLst/>
              <a:defRPr/>
            </a:pPr>
            <a:r>
              <a:rPr kumimoji="0" lang="en-US" sz="800" b="0" i="0" u="none" strike="noStrike" kern="0" cap="none" spc="0" normalizeH="0" baseline="0" noProof="1">
                <a:ln>
                  <a:noFill/>
                </a:ln>
                <a:solidFill>
                  <a:srgbClr val="000000"/>
                </a:solidFill>
                <a:effectLst/>
                <a:uLnTx/>
                <a:uFillTx/>
                <a:latin typeface="Arial"/>
                <a:ea typeface="+mn-ea"/>
                <a:cs typeface="+mn-cs"/>
              </a:rPr>
              <a:t>Código de catálogo: 1005</a:t>
            </a:r>
          </a:p>
        </p:txBody>
      </p:sp>
      <p:sp>
        <p:nvSpPr>
          <p:cNvPr id="6" name="BainBulletsConfiguration" hidden="1"/>
          <p:cNvSpPr txBox="1"/>
          <p:nvPr/>
        </p:nvSpPr>
        <p:spPr>
          <a:xfrm>
            <a:off x="12700" y="12700"/>
            <a:ext cx="65" cy="15389"/>
          </a:xfrm>
          <a:prstGeom prst="rect">
            <a:avLst/>
          </a:prstGeom>
          <a:noFill/>
        </p:spPr>
        <p:txBody>
          <a:bodyPr vert="horz" wrap="none" lIns="0" tIns="0" rIns="0" bIns="0" rtlCol="0">
            <a:spAutoFit/>
          </a:bodyPr>
          <a:lstStyle/>
          <a:p>
            <a:pPr marL="0" marR="0" lvl="0" indent="0" algn="l" defTabSz="914400" rtl="0" eaLnBrk="1" fontAlgn="auto" latinLnBrk="0" hangingPunct="1">
              <a:lnSpc>
                <a:spcPct val="100000"/>
              </a:lnSpc>
              <a:spcBef>
                <a:spcPts val="0"/>
              </a:spcBef>
              <a:spcAft>
                <a:spcPts val="0"/>
              </a:spcAft>
              <a:buClr>
                <a:srgbClr val="E64B00"/>
              </a:buClr>
              <a:buSzTx/>
              <a:buFontTx/>
              <a:buNone/>
              <a:tabLst/>
              <a:defRPr/>
            </a:pPr>
            <a:endParaRPr kumimoji="0" lang="en-US" sz="100" b="0" i="0" u="none" strike="noStrike" kern="1200" cap="none" spc="0" normalizeH="0" baseline="0" noProof="0" dirty="0" err="1">
              <a:ln>
                <a:noFill/>
              </a:ln>
              <a:solidFill>
                <a:srgbClr val="FFFFFF"/>
              </a:solidFill>
              <a:effectLst/>
              <a:uLnTx/>
              <a:uFillTx/>
              <a:latin typeface="Arial"/>
              <a:ea typeface="+mn-ea"/>
              <a:cs typeface="+mn-cs"/>
            </a:endParaRPr>
          </a:p>
        </p:txBody>
      </p:sp>
      <p:graphicFrame>
        <p:nvGraphicFramePr>
          <p:cNvPr id="25" name="Group 188"/>
          <p:cNvGraphicFramePr>
            <a:graphicFrameLocks noGrp="1"/>
          </p:cNvGraphicFramePr>
          <p:nvPr>
            <p:extLst/>
          </p:nvPr>
        </p:nvGraphicFramePr>
        <p:xfrm>
          <a:off x="651885" y="1743075"/>
          <a:ext cx="7997390" cy="3990181"/>
        </p:xfrm>
        <a:graphic>
          <a:graphicData uri="http://schemas.openxmlformats.org/drawingml/2006/table">
            <a:tbl>
              <a:tblPr/>
              <a:tblGrid>
                <a:gridCol w="3875290">
                  <a:extLst>
                    <a:ext uri="{9D8B030D-6E8A-4147-A177-3AD203B41FA5}">
                      <a16:colId xmlns:a16="http://schemas.microsoft.com/office/drawing/2014/main" val="20000"/>
                    </a:ext>
                  </a:extLst>
                </a:gridCol>
                <a:gridCol w="244900">
                  <a:extLst>
                    <a:ext uri="{9D8B030D-6E8A-4147-A177-3AD203B41FA5}">
                      <a16:colId xmlns:a16="http://schemas.microsoft.com/office/drawing/2014/main" val="20001"/>
                    </a:ext>
                  </a:extLst>
                </a:gridCol>
                <a:gridCol w="3877200">
                  <a:extLst>
                    <a:ext uri="{9D8B030D-6E8A-4147-A177-3AD203B41FA5}">
                      <a16:colId xmlns:a16="http://schemas.microsoft.com/office/drawing/2014/main" val="20002"/>
                    </a:ext>
                  </a:extLst>
                </a:gridCol>
              </a:tblGrid>
              <a:tr h="360000">
                <a:tc>
                  <a:txBody>
                    <a:bodyPr/>
                    <a:lstStyle>
                      <a:lvl1pPr marL="190500" indent="-190500" eaLnBrk="0" hangingPunct="0">
                        <a:spcBef>
                          <a:spcPct val="20000"/>
                        </a:spcBef>
                        <a:defRPr>
                          <a:solidFill>
                            <a:schemeClr val="tx1"/>
                          </a:solidFill>
                          <a:latin typeface="Arial" charset="0"/>
                        </a:defRPr>
                      </a:lvl1pPr>
                      <a:lvl2pPr marL="742950" indent="-285750" eaLnBrk="0" hangingPunct="0">
                        <a:spcBef>
                          <a:spcPts val="1200"/>
                        </a:spcBef>
                        <a:buClr>
                          <a:srgbClr val="E64B00"/>
                        </a:buClr>
                        <a:buFont typeface="Wingdings" pitchFamily="2" charset="2"/>
                        <a:defRPr sz="1600">
                          <a:solidFill>
                            <a:schemeClr val="tx1"/>
                          </a:solidFill>
                          <a:latin typeface="Arial" charset="0"/>
                        </a:defRPr>
                      </a:lvl2pPr>
                      <a:lvl3pPr marL="1143000" indent="-228600" eaLnBrk="0" hangingPunct="0">
                        <a:buClr>
                          <a:srgbClr val="E64B00"/>
                        </a:buClr>
                        <a:buFont typeface="Wingdings" pitchFamily="2" charset="2"/>
                        <a:defRPr sz="1400">
                          <a:solidFill>
                            <a:schemeClr val="tx1"/>
                          </a:solidFill>
                          <a:latin typeface="Arial" charset="0"/>
                        </a:defRPr>
                      </a:lvl3pPr>
                      <a:lvl4pPr marL="1600200" indent="-228600" eaLnBrk="0" hangingPunct="0">
                        <a:buFont typeface="Wingdings" pitchFamily="2" charset="2"/>
                        <a:defRPr sz="1400">
                          <a:solidFill>
                            <a:schemeClr val="tx1"/>
                          </a:solidFill>
                          <a:latin typeface="Arial" charset="0"/>
                        </a:defRPr>
                      </a:lvl4pPr>
                      <a:lvl5pPr marL="2057400" indent="-228600" eaLnBrk="0" hangingPunct="0">
                        <a:buFont typeface="Wingdings" pitchFamily="2" charset="2"/>
                        <a:defRPr sz="1400">
                          <a:solidFill>
                            <a:schemeClr val="tx1"/>
                          </a:solidFill>
                          <a:latin typeface="Arial" charset="0"/>
                        </a:defRPr>
                      </a:lvl5pPr>
                      <a:lvl6pPr marL="2514600" indent="-228600" eaLnBrk="0" fontAlgn="base" hangingPunct="0">
                        <a:spcBef>
                          <a:spcPct val="0"/>
                        </a:spcBef>
                        <a:spcAft>
                          <a:spcPct val="0"/>
                        </a:spcAft>
                        <a:buFont typeface="Wingdings" pitchFamily="2" charset="2"/>
                        <a:defRPr sz="1400">
                          <a:solidFill>
                            <a:schemeClr val="tx1"/>
                          </a:solidFill>
                          <a:latin typeface="Arial" charset="0"/>
                        </a:defRPr>
                      </a:lvl6pPr>
                      <a:lvl7pPr marL="2971800" indent="-228600" eaLnBrk="0" fontAlgn="base" hangingPunct="0">
                        <a:spcBef>
                          <a:spcPct val="0"/>
                        </a:spcBef>
                        <a:spcAft>
                          <a:spcPct val="0"/>
                        </a:spcAft>
                        <a:buFont typeface="Wingdings" pitchFamily="2" charset="2"/>
                        <a:defRPr sz="1400">
                          <a:solidFill>
                            <a:schemeClr val="tx1"/>
                          </a:solidFill>
                          <a:latin typeface="Arial" charset="0"/>
                        </a:defRPr>
                      </a:lvl7pPr>
                      <a:lvl8pPr marL="3429000" indent="-228600" eaLnBrk="0" fontAlgn="base" hangingPunct="0">
                        <a:spcBef>
                          <a:spcPct val="0"/>
                        </a:spcBef>
                        <a:spcAft>
                          <a:spcPct val="0"/>
                        </a:spcAft>
                        <a:buFont typeface="Wingdings" pitchFamily="2" charset="2"/>
                        <a:defRPr sz="1400">
                          <a:solidFill>
                            <a:schemeClr val="tx1"/>
                          </a:solidFill>
                          <a:latin typeface="Arial" charset="0"/>
                        </a:defRPr>
                      </a:lvl8pPr>
                      <a:lvl9pPr marL="3886200" indent="-228600" eaLnBrk="0" fontAlgn="base" hangingPunct="0">
                        <a:spcBef>
                          <a:spcPct val="0"/>
                        </a:spcBef>
                        <a:spcAft>
                          <a:spcPct val="0"/>
                        </a:spcAft>
                        <a:buFont typeface="Wingdings" pitchFamily="2" charset="2"/>
                        <a:defRPr sz="1400">
                          <a:solidFill>
                            <a:schemeClr val="tx1"/>
                          </a:solidFill>
                          <a:latin typeface="Arial" charset="0"/>
                        </a:defRPr>
                      </a:lvl9pPr>
                    </a:lstStyle>
                    <a:p>
                      <a:pPr marL="0" marR="0" lvl="0" indent="0" algn="l" defTabSz="914400" rtl="0" eaLnBrk="1" fontAlgn="auto" latinLnBrk="0" hangingPunct="1">
                        <a:lnSpc>
                          <a:spcPct val="100000"/>
                        </a:lnSpc>
                        <a:spcBef>
                          <a:spcPts val="300"/>
                        </a:spcBef>
                        <a:spcAft>
                          <a:spcPts val="0"/>
                        </a:spcAft>
                        <a:buClr>
                          <a:srgbClr val="FF6600"/>
                        </a:buClr>
                        <a:buSzTx/>
                        <a:buFontTx/>
                        <a:buNone/>
                        <a:tabLst/>
                        <a:defRPr/>
                      </a:pPr>
                      <a:r>
                        <a:rPr kumimoji="0" lang="en-GB" sz="1400" b="1" i="0" u="none" strike="noStrike" kern="1200" cap="none" spc="0" normalizeH="0" baseline="0" noProof="0" dirty="0">
                          <a:ln>
                            <a:noFill/>
                          </a:ln>
                          <a:solidFill>
                            <a:srgbClr val="FFFFFF"/>
                          </a:solidFill>
                          <a:effectLst/>
                          <a:uLnTx/>
                          <a:uFillTx/>
                          <a:latin typeface="+mn-lt"/>
                        </a:rPr>
                        <a:t>VALOR Y VENTAJAS</a:t>
                      </a:r>
                      <a:endParaRPr kumimoji="0" lang="es-ES" sz="1400" b="1" i="0" u="none" strike="noStrike" kern="1200" cap="none" spc="0" normalizeH="0" baseline="0" noProof="0" dirty="0">
                        <a:ln>
                          <a:noFill/>
                        </a:ln>
                        <a:solidFill>
                          <a:srgbClr val="FFFFFF"/>
                        </a:solidFill>
                        <a:effectLst/>
                        <a:uLnTx/>
                        <a:uFillTx/>
                        <a:latin typeface="+mn-lt"/>
                        <a:ea typeface="MS PGothic" pitchFamily="34" charset="-128"/>
                        <a:cs typeface="+mn-cs"/>
                      </a:endParaRPr>
                    </a:p>
                  </a:txBody>
                  <a:tcPr marL="108011" marR="108011" marT="72000" marB="72000" anchor="ctr" horzOverflow="overflow">
                    <a:lnL w="9525" cap="flat" cmpd="sng" algn="ctr">
                      <a:solidFill>
                        <a:schemeClr val="accent4"/>
                      </a:solidFill>
                      <a:prstDash val="solid"/>
                      <a:round/>
                      <a:headEnd type="none" w="med" len="med"/>
                      <a:tailEnd type="none" w="med" len="med"/>
                    </a:lnL>
                    <a:lnR w="9525" cap="flat" cmpd="sng" algn="ctr">
                      <a:solidFill>
                        <a:schemeClr val="accent4"/>
                      </a:solidFill>
                      <a:prstDash val="solid"/>
                      <a:round/>
                      <a:headEnd type="none" w="med" len="med"/>
                      <a:tailEnd type="none" w="med" len="med"/>
                    </a:lnR>
                    <a:lnT w="9525" cap="flat" cmpd="sng" algn="ctr">
                      <a:solidFill>
                        <a:schemeClr val="accent4"/>
                      </a:solidFill>
                      <a:prstDash val="solid"/>
                      <a:round/>
                      <a:headEnd type="none" w="med" len="med"/>
                      <a:tailEnd type="none" w="med" len="med"/>
                    </a:lnT>
                    <a:lnB w="9525" cap="flat" cmpd="sng" algn="ctr">
                      <a:solidFill>
                        <a:schemeClr val="accent4"/>
                      </a:solidFill>
                      <a:prstDash val="solid"/>
                      <a:round/>
                      <a:headEnd type="none" w="med" len="med"/>
                      <a:tailEnd type="none" w="med" len="med"/>
                    </a:lnB>
                    <a:lnTlToBr>
                      <a:noFill/>
                    </a:lnTlToBr>
                    <a:lnBlToTr>
                      <a:noFill/>
                    </a:lnBlToTr>
                    <a:solidFill>
                      <a:srgbClr val="E64B00"/>
                    </a:solidFill>
                  </a:tcPr>
                </a:tc>
                <a:tc>
                  <a:txBody>
                    <a:bodyPr/>
                    <a:lstStyle/>
                    <a:p>
                      <a:pPr marL="190500" marR="0" lvl="0" indent="-190500" algn="l" defTabSz="914400" rtl="0" eaLnBrk="1" fontAlgn="base" latinLnBrk="0" hangingPunct="1">
                        <a:lnSpc>
                          <a:spcPct val="100000"/>
                        </a:lnSpc>
                        <a:spcBef>
                          <a:spcPts val="300"/>
                        </a:spcBef>
                        <a:spcAft>
                          <a:spcPts val="0"/>
                        </a:spcAft>
                        <a:buClr>
                          <a:schemeClr val="folHlink"/>
                        </a:buClr>
                        <a:buSzTx/>
                        <a:buFont typeface="Wingdings" pitchFamily="2" charset="2"/>
                        <a:buNone/>
                        <a:tabLst/>
                      </a:pPr>
                      <a:endParaRPr kumimoji="0" lang="en-GB" altLang="de-DE" sz="1600" b="0" i="0" u="none" strike="noStrike" cap="none" normalizeH="0" baseline="0" dirty="0">
                        <a:ln>
                          <a:noFill/>
                        </a:ln>
                        <a:solidFill>
                          <a:schemeClr val="bg1"/>
                        </a:solidFill>
                        <a:effectLst/>
                        <a:latin typeface="Arial" charset="0"/>
                        <a:cs typeface="Arial" charset="0"/>
                      </a:endParaRPr>
                    </a:p>
                  </a:txBody>
                  <a:tcPr marL="108011" marR="108011" marT="72000" marB="72000" horzOverflow="overflow">
                    <a:lnL w="9525" cap="flat" cmpd="sng" algn="ctr">
                      <a:solidFill>
                        <a:schemeClr val="accent4"/>
                      </a:solidFill>
                      <a:prstDash val="solid"/>
                      <a:round/>
                      <a:headEnd type="none" w="med" len="med"/>
                      <a:tailEnd type="none" w="med" len="med"/>
                    </a:lnL>
                    <a:lnR w="9525" cap="flat" cmpd="sng" algn="ctr">
                      <a:solidFill>
                        <a:schemeClr val="tx2"/>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marL="190500" marR="0" lvl="0" indent="-190500" algn="l" defTabSz="914400" rtl="0" eaLnBrk="1" fontAlgn="base" latinLnBrk="0" hangingPunct="1">
                        <a:lnSpc>
                          <a:spcPct val="100000"/>
                        </a:lnSpc>
                        <a:spcBef>
                          <a:spcPts val="300"/>
                        </a:spcBef>
                        <a:spcAft>
                          <a:spcPts val="0"/>
                        </a:spcAft>
                        <a:buClr>
                          <a:schemeClr val="folHlink"/>
                        </a:buClr>
                        <a:buSzTx/>
                        <a:buFont typeface="Wingdings" pitchFamily="2" charset="2"/>
                        <a:buNone/>
                        <a:tabLst/>
                      </a:pPr>
                      <a:r>
                        <a:rPr kumimoji="0" lang="de-CH" altLang="de-DE" sz="1400" b="1" i="0" u="none" strike="noStrike" cap="none" normalizeH="0" baseline="0" noProof="1">
                          <a:ln>
                            <a:noFill/>
                          </a:ln>
                          <a:solidFill>
                            <a:schemeClr val="bg1"/>
                          </a:solidFill>
                          <a:effectLst/>
                          <a:latin typeface="Arial" charset="0"/>
                        </a:rPr>
                        <a:t>DESCRIPCIÓN</a:t>
                      </a:r>
                      <a:endParaRPr kumimoji="0" lang="es-ES" altLang="de-DE" sz="1400" b="0" i="0" u="none" strike="noStrike" cap="none" normalizeH="0" baseline="0" dirty="0">
                        <a:ln>
                          <a:noFill/>
                        </a:ln>
                        <a:solidFill>
                          <a:schemeClr val="bg1"/>
                        </a:solidFill>
                        <a:effectLst/>
                        <a:latin typeface="Arial" charset="0"/>
                        <a:cs typeface="Arial" charset="0"/>
                      </a:endParaRPr>
                    </a:p>
                  </a:txBody>
                  <a:tcPr marL="108011" marR="108011" marT="72000" marB="72000" anchor="ctr" horzOverflow="overflow">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lnTlToBr>
                      <a:noFill/>
                    </a:lnTlToBr>
                    <a:lnBlToTr>
                      <a:noFill/>
                    </a:lnBlToTr>
                    <a:solidFill>
                      <a:srgbClr val="003382"/>
                    </a:solidFill>
                  </a:tcPr>
                </a:tc>
                <a:extLst>
                  <a:ext uri="{0D108BD9-81ED-4DB2-BD59-A6C34878D82A}">
                    <a16:rowId xmlns:a16="http://schemas.microsoft.com/office/drawing/2014/main" val="10000"/>
                  </a:ext>
                </a:extLst>
              </a:tr>
              <a:tr h="3602341">
                <a:tc>
                  <a:txBody>
                    <a:bodyPr/>
                    <a:lstStyle>
                      <a:lvl1pPr marL="180975" indent="-180975" eaLnBrk="0" hangingPunct="0">
                        <a:spcBef>
                          <a:spcPct val="20000"/>
                        </a:spcBef>
                        <a:defRPr>
                          <a:solidFill>
                            <a:schemeClr val="tx1"/>
                          </a:solidFill>
                          <a:latin typeface="Arial" charset="0"/>
                        </a:defRPr>
                      </a:lvl1pPr>
                      <a:lvl2pPr marL="742950" indent="-285750" eaLnBrk="0" hangingPunct="0">
                        <a:spcBef>
                          <a:spcPts val="1200"/>
                        </a:spcBef>
                        <a:buClr>
                          <a:srgbClr val="E64B00"/>
                        </a:buClr>
                        <a:buFont typeface="Wingdings" pitchFamily="2" charset="2"/>
                        <a:defRPr sz="1600">
                          <a:solidFill>
                            <a:schemeClr val="tx1"/>
                          </a:solidFill>
                          <a:latin typeface="Arial" charset="0"/>
                        </a:defRPr>
                      </a:lvl2pPr>
                      <a:lvl3pPr marL="1143000" indent="-228600" eaLnBrk="0" hangingPunct="0">
                        <a:buClr>
                          <a:srgbClr val="E64B00"/>
                        </a:buClr>
                        <a:buFont typeface="Wingdings" pitchFamily="2" charset="2"/>
                        <a:defRPr sz="1400">
                          <a:solidFill>
                            <a:schemeClr val="tx1"/>
                          </a:solidFill>
                          <a:latin typeface="Arial" charset="0"/>
                        </a:defRPr>
                      </a:lvl3pPr>
                      <a:lvl4pPr marL="1600200" indent="-228600" eaLnBrk="0" hangingPunct="0">
                        <a:buFont typeface="Wingdings" pitchFamily="2" charset="2"/>
                        <a:defRPr sz="1400">
                          <a:solidFill>
                            <a:schemeClr val="tx1"/>
                          </a:solidFill>
                          <a:latin typeface="Arial" charset="0"/>
                        </a:defRPr>
                      </a:lvl4pPr>
                      <a:lvl5pPr marL="2057400" indent="-228600" eaLnBrk="0" hangingPunct="0">
                        <a:buFont typeface="Wingdings" pitchFamily="2" charset="2"/>
                        <a:defRPr sz="1400">
                          <a:solidFill>
                            <a:schemeClr val="tx1"/>
                          </a:solidFill>
                          <a:latin typeface="Arial" charset="0"/>
                        </a:defRPr>
                      </a:lvl5pPr>
                      <a:lvl6pPr marL="2514600" indent="-228600" eaLnBrk="0" fontAlgn="base" hangingPunct="0">
                        <a:spcBef>
                          <a:spcPct val="0"/>
                        </a:spcBef>
                        <a:spcAft>
                          <a:spcPct val="0"/>
                        </a:spcAft>
                        <a:buFont typeface="Wingdings" pitchFamily="2" charset="2"/>
                        <a:defRPr sz="1400">
                          <a:solidFill>
                            <a:schemeClr val="tx1"/>
                          </a:solidFill>
                          <a:latin typeface="Arial" charset="0"/>
                        </a:defRPr>
                      </a:lvl6pPr>
                      <a:lvl7pPr marL="2971800" indent="-228600" eaLnBrk="0" fontAlgn="base" hangingPunct="0">
                        <a:spcBef>
                          <a:spcPct val="0"/>
                        </a:spcBef>
                        <a:spcAft>
                          <a:spcPct val="0"/>
                        </a:spcAft>
                        <a:buFont typeface="Wingdings" pitchFamily="2" charset="2"/>
                        <a:defRPr sz="1400">
                          <a:solidFill>
                            <a:schemeClr val="tx1"/>
                          </a:solidFill>
                          <a:latin typeface="Arial" charset="0"/>
                        </a:defRPr>
                      </a:lvl7pPr>
                      <a:lvl8pPr marL="3429000" indent="-228600" eaLnBrk="0" fontAlgn="base" hangingPunct="0">
                        <a:spcBef>
                          <a:spcPct val="0"/>
                        </a:spcBef>
                        <a:spcAft>
                          <a:spcPct val="0"/>
                        </a:spcAft>
                        <a:buFont typeface="Wingdings" pitchFamily="2" charset="2"/>
                        <a:defRPr sz="1400">
                          <a:solidFill>
                            <a:schemeClr val="tx1"/>
                          </a:solidFill>
                          <a:latin typeface="Arial" charset="0"/>
                        </a:defRPr>
                      </a:lvl8pPr>
                      <a:lvl9pPr marL="3886200" indent="-228600" eaLnBrk="0" fontAlgn="base" hangingPunct="0">
                        <a:spcBef>
                          <a:spcPct val="0"/>
                        </a:spcBef>
                        <a:spcAft>
                          <a:spcPct val="0"/>
                        </a:spcAft>
                        <a:buFont typeface="Wingdings" pitchFamily="2" charset="2"/>
                        <a:defRPr sz="1400">
                          <a:solidFill>
                            <a:schemeClr val="tx1"/>
                          </a:solidFill>
                          <a:latin typeface="Arial" charset="0"/>
                        </a:defRPr>
                      </a:lvl9pPr>
                    </a:lstStyle>
                    <a:p>
                      <a:pPr marL="182563" indent="-182563">
                        <a:spcBef>
                          <a:spcPts val="300"/>
                        </a:spcBef>
                        <a:spcAft>
                          <a:spcPts val="0"/>
                        </a:spcAft>
                        <a:buClr>
                          <a:schemeClr val="folHlink"/>
                        </a:buClr>
                        <a:buFont typeface="Wingdings" pitchFamily="2" charset="2"/>
                        <a:buChar char="§"/>
                      </a:pPr>
                      <a:r>
                        <a:rPr lang="en-US" sz="1200" dirty="0"/>
                        <a:t>Se recupera y reutiliza hasta un </a:t>
                      </a:r>
                      <a:r>
                        <a:rPr lang="en-US" sz="1200" b="1" dirty="0">
                          <a:solidFill>
                            <a:schemeClr val="accent4"/>
                          </a:solidFill>
                        </a:rPr>
                        <a:t>40%</a:t>
                      </a:r>
                      <a:r>
                        <a:rPr lang="en-US" sz="1200" dirty="0"/>
                        <a:t> del aire de soplado.</a:t>
                      </a:r>
                    </a:p>
                    <a:p>
                      <a:pPr marL="182563" indent="-182563">
                        <a:spcBef>
                          <a:spcPts val="300"/>
                        </a:spcBef>
                        <a:spcAft>
                          <a:spcPts val="0"/>
                        </a:spcAft>
                        <a:buClr>
                          <a:schemeClr val="folHlink"/>
                        </a:buClr>
                        <a:buFont typeface="Wingdings" pitchFamily="2" charset="2"/>
                        <a:buChar char="§"/>
                      </a:pPr>
                      <a:r>
                        <a:rPr lang="en-US" sz="1200" dirty="0"/>
                        <a:t>Rendimiento de la inversión en apenas 12 a 24 meses.</a:t>
                      </a:r>
                    </a:p>
                    <a:p>
                      <a:pPr marL="182563" indent="-182563">
                        <a:spcBef>
                          <a:spcPts val="300"/>
                        </a:spcBef>
                        <a:spcAft>
                          <a:spcPts val="0"/>
                        </a:spcAft>
                        <a:buClr>
                          <a:schemeClr val="folHlink"/>
                        </a:buClr>
                        <a:buFont typeface="Wingdings" pitchFamily="2" charset="2"/>
                        <a:buChar char="§"/>
                      </a:pPr>
                      <a:r>
                        <a:rPr lang="en-US" sz="1200" dirty="0"/>
                        <a:t>También se reduce la exigencia a los compresores, lo que resulta en ahorros significativos de electricidad. </a:t>
                      </a:r>
                    </a:p>
                  </a:txBody>
                  <a:tcPr marL="108011" marR="108011" marT="72000" marB="72000" horzOverflow="overflow">
                    <a:lnL w="9525" cap="flat" cmpd="sng" algn="ctr">
                      <a:solidFill>
                        <a:schemeClr val="accent4"/>
                      </a:solidFill>
                      <a:prstDash val="solid"/>
                      <a:round/>
                      <a:headEnd type="none" w="med" len="med"/>
                      <a:tailEnd type="none" w="med" len="med"/>
                    </a:lnL>
                    <a:lnR w="9525" cap="flat" cmpd="sng" algn="ctr">
                      <a:solidFill>
                        <a:schemeClr val="accent4"/>
                      </a:solidFill>
                      <a:prstDash val="solid"/>
                      <a:round/>
                      <a:headEnd type="none" w="med" len="med"/>
                      <a:tailEnd type="none" w="med" len="med"/>
                    </a:lnR>
                    <a:lnT w="9525" cap="flat" cmpd="sng" algn="ctr">
                      <a:solidFill>
                        <a:schemeClr val="accent4"/>
                      </a:solidFill>
                      <a:prstDash val="solid"/>
                      <a:round/>
                      <a:headEnd type="none" w="med" len="med"/>
                      <a:tailEnd type="none" w="med" len="med"/>
                    </a:lnT>
                    <a:lnB w="9525" cap="flat" cmpd="sng" algn="ctr">
                      <a:solidFill>
                        <a:schemeClr val="accent4"/>
                      </a:solidFill>
                      <a:prstDash val="solid"/>
                      <a:round/>
                      <a:headEnd type="none" w="med" len="med"/>
                      <a:tailEnd type="none" w="med" len="med"/>
                    </a:lnB>
                    <a:lnTlToBr>
                      <a:noFill/>
                    </a:lnTlToBr>
                    <a:lnBlToTr>
                      <a:noFill/>
                    </a:lnBlToTr>
                    <a:solidFill>
                      <a:schemeClr val="bg1"/>
                    </a:solidFill>
                  </a:tcPr>
                </a:tc>
                <a:tc>
                  <a:txBody>
                    <a:bodyPr/>
                    <a:lstStyle/>
                    <a:p>
                      <a:pPr marL="126000" marR="0" lvl="0" indent="-126000" algn="l" defTabSz="914400" rtl="0" eaLnBrk="1" fontAlgn="base" latinLnBrk="0" hangingPunct="1">
                        <a:lnSpc>
                          <a:spcPct val="100000"/>
                        </a:lnSpc>
                        <a:spcBef>
                          <a:spcPts val="300"/>
                        </a:spcBef>
                        <a:spcAft>
                          <a:spcPts val="0"/>
                        </a:spcAft>
                        <a:buClr>
                          <a:schemeClr val="folHlink"/>
                        </a:buClr>
                        <a:buSzTx/>
                        <a:buFont typeface="Wingdings" pitchFamily="2" charset="2"/>
                        <a:buChar char="§"/>
                        <a:tabLst>
                          <a:tab pos="2974975" algn="l"/>
                          <a:tab pos="3151188" algn="l"/>
                        </a:tabLst>
                        <a:defRPr/>
                      </a:pPr>
                      <a:endParaRPr kumimoji="0" lang="de-DE" altLang="de-DE" sz="1400" b="0" i="0" u="none" strike="noStrike" cap="none" normalizeH="0" baseline="0" noProof="1">
                        <a:ln>
                          <a:noFill/>
                        </a:ln>
                        <a:solidFill>
                          <a:schemeClr val="tx1"/>
                        </a:solidFill>
                        <a:effectLst/>
                        <a:latin typeface="Arial" charset="0"/>
                        <a:ea typeface="+mn-ea"/>
                        <a:cs typeface="Arial" charset="0"/>
                      </a:endParaRPr>
                    </a:p>
                  </a:txBody>
                  <a:tcPr marL="108011" marR="108011" marT="72000" marB="72000" horzOverflow="overflow">
                    <a:lnL w="9525" cap="flat" cmpd="sng" algn="ctr">
                      <a:solidFill>
                        <a:schemeClr val="accent4"/>
                      </a:solidFill>
                      <a:prstDash val="solid"/>
                      <a:round/>
                      <a:headEnd type="none" w="med" len="med"/>
                      <a:tailEnd type="none" w="med" len="med"/>
                    </a:lnL>
                    <a:lnR w="9525" cap="flat" cmpd="sng" algn="ctr">
                      <a:solidFill>
                        <a:schemeClr val="tx2"/>
                      </a:solidFill>
                      <a:prstDash val="solid"/>
                      <a:round/>
                      <a:headEnd type="none" w="med" len="med"/>
                      <a:tailEnd type="none" w="med" len="med"/>
                    </a:lnR>
                    <a:lnT w="12700" cap="flat" cmpd="sng" algn="ctr">
                      <a:noFill/>
                      <a:prstDash val="solid"/>
                      <a:round/>
                      <a:headEnd type="none" w="med" len="med"/>
                      <a:tailEnd type="none" w="med" len="med"/>
                    </a:lnT>
                    <a:lnB w="9525" cap="flat" cmpd="sng" algn="ctr">
                      <a:noFill/>
                      <a:prstDash val="solid"/>
                      <a:round/>
                      <a:headEnd type="none" w="med" len="med"/>
                      <a:tailEnd type="none" w="med" len="med"/>
                    </a:lnB>
                    <a:lnTlToBr>
                      <a:noFill/>
                    </a:lnTlToBr>
                    <a:lnBlToTr>
                      <a:noFill/>
                    </a:lnBlToTr>
                    <a:solidFill>
                      <a:schemeClr val="bg1"/>
                    </a:solidFill>
                  </a:tcPr>
                </a:tc>
                <a:tc>
                  <a:txBody>
                    <a:bodyPr/>
                    <a:lstStyle/>
                    <a:p>
                      <a:pPr marL="182563" marR="0" lvl="0" indent="-182563" algn="l" defTabSz="914400" rtl="0" eaLnBrk="1" fontAlgn="auto" latinLnBrk="0" hangingPunct="1">
                        <a:lnSpc>
                          <a:spcPct val="100000"/>
                        </a:lnSpc>
                        <a:spcBef>
                          <a:spcPts val="300"/>
                        </a:spcBef>
                        <a:spcAft>
                          <a:spcPts val="0"/>
                        </a:spcAft>
                        <a:buClr>
                          <a:srgbClr val="E64B00"/>
                        </a:buClr>
                        <a:buSzTx/>
                        <a:buFont typeface="Wingdings" pitchFamily="2" charset="2"/>
                        <a:buChar char="§"/>
                        <a:tabLst/>
                        <a:defRPr/>
                      </a:pPr>
                      <a:r>
                        <a:rPr kumimoji="0" lang="en-US" sz="1200" b="0" i="0" u="none" strike="noStrike" kern="1200" cap="none" spc="0" normalizeH="0" baseline="0" noProof="0" dirty="0">
                          <a:ln>
                            <a:noFill/>
                          </a:ln>
                          <a:solidFill>
                            <a:srgbClr val="000000"/>
                          </a:solidFill>
                          <a:effectLst/>
                          <a:uLnTx/>
                          <a:uFillTx/>
                          <a:latin typeface="+mn-lt"/>
                        </a:rPr>
                        <a:t>El kit de recuperación de aire permite que una cantidad considerable del aire que de otra manera se hubiera perdido, se recicle para su utilización en la producción y, por lo tanto, contribuye a una importante reducción del consumo de </a:t>
                      </a:r>
                      <a:r>
                        <a:rPr kumimoji="0" lang="en-US" sz="1200" b="0" i="0" u="none" strike="noStrike" kern="1200" cap="none" spc="0" normalizeH="0" baseline="0" noProof="0" dirty="0" err="1">
                          <a:ln>
                            <a:noFill/>
                          </a:ln>
                          <a:solidFill>
                            <a:srgbClr val="000000"/>
                          </a:solidFill>
                          <a:effectLst/>
                          <a:uLnTx/>
                          <a:uFillTx/>
                          <a:latin typeface="+mn-lt"/>
                        </a:rPr>
                        <a:t>energía</a:t>
                      </a:r>
                      <a:r>
                        <a:rPr kumimoji="0" lang="en-US" sz="1200" b="0" i="0" u="none" strike="noStrike" kern="1200" cap="none" spc="0" normalizeH="0" baseline="0" noProof="0" dirty="0">
                          <a:ln>
                            <a:noFill/>
                          </a:ln>
                          <a:solidFill>
                            <a:srgbClr val="000000"/>
                          </a:solidFill>
                          <a:effectLst/>
                          <a:uLnTx/>
                          <a:uFillTx/>
                          <a:latin typeface="+mn-lt"/>
                        </a:rPr>
                        <a:t>.</a:t>
                      </a:r>
                    </a:p>
                    <a:p>
                      <a:pPr marL="182563" marR="0" lvl="0" indent="-182563" algn="l" defTabSz="914400" rtl="0" eaLnBrk="1" fontAlgn="auto" latinLnBrk="0" hangingPunct="1">
                        <a:lnSpc>
                          <a:spcPct val="100000"/>
                        </a:lnSpc>
                        <a:spcBef>
                          <a:spcPts val="300"/>
                        </a:spcBef>
                        <a:spcAft>
                          <a:spcPts val="0"/>
                        </a:spcAft>
                        <a:buClr>
                          <a:srgbClr val="E64B00"/>
                        </a:buClr>
                        <a:buSzTx/>
                        <a:buFont typeface="Wingdings" pitchFamily="2" charset="2"/>
                        <a:buChar char="§"/>
                        <a:tabLst/>
                        <a:defRPr/>
                      </a:pPr>
                      <a:r>
                        <a:rPr kumimoji="0" lang="es-ES" sz="1200" b="0" i="0" u="none" strike="noStrike" kern="1200" cap="none" spc="0" normalizeH="0" baseline="0" noProof="0" dirty="0">
                          <a:ln>
                            <a:noFill/>
                          </a:ln>
                          <a:solidFill>
                            <a:srgbClr val="000000"/>
                          </a:solidFill>
                          <a:effectLst/>
                          <a:uLnTx/>
                          <a:uFillTx/>
                          <a:latin typeface="+mn-lt"/>
                        </a:rPr>
                        <a:t>Este aire recuperado luego se utiliza en la producción de aire de la siguiente manera:</a:t>
                      </a:r>
                    </a:p>
                    <a:p>
                      <a:pPr marL="357188" marR="0" lvl="0" indent="-174625" algn="l" defTabSz="914400" rtl="0" eaLnBrk="1" fontAlgn="auto" latinLnBrk="0" hangingPunct="1">
                        <a:lnSpc>
                          <a:spcPct val="100000"/>
                        </a:lnSpc>
                        <a:spcBef>
                          <a:spcPts val="100"/>
                        </a:spcBef>
                        <a:spcAft>
                          <a:spcPts val="0"/>
                        </a:spcAft>
                        <a:buClr>
                          <a:srgbClr val="E64B00"/>
                        </a:buClr>
                        <a:buSzTx/>
                        <a:buFont typeface="Wingdings" pitchFamily="2" charset="2"/>
                        <a:buChar char="§"/>
                        <a:tabLst/>
                        <a:defRPr/>
                      </a:pPr>
                      <a:r>
                        <a:rPr kumimoji="0" lang="es-ES" sz="1000" b="0" i="0" u="none" strike="noStrike" kern="1200" cap="none" spc="0" normalizeH="0" baseline="0" noProof="0" dirty="0">
                          <a:ln>
                            <a:noFill/>
                          </a:ln>
                          <a:solidFill>
                            <a:srgbClr val="000000"/>
                          </a:solidFill>
                          <a:effectLst/>
                          <a:uLnTx/>
                          <a:uFillTx/>
                          <a:latin typeface="+mn-lt"/>
                        </a:rPr>
                        <a:t>aire de </a:t>
                      </a:r>
                      <a:r>
                        <a:rPr kumimoji="0" lang="es-ES" sz="1000" b="0" i="0" u="none" strike="noStrike" kern="1200" cap="none" spc="0" normalizeH="0" baseline="0" noProof="0" dirty="0" err="1">
                          <a:ln>
                            <a:noFill/>
                          </a:ln>
                          <a:solidFill>
                            <a:srgbClr val="000000"/>
                          </a:solidFill>
                          <a:effectLst/>
                          <a:uLnTx/>
                          <a:uFillTx/>
                          <a:latin typeface="+mn-lt"/>
                        </a:rPr>
                        <a:t>presoplado</a:t>
                      </a:r>
                      <a:r>
                        <a:rPr kumimoji="0" lang="es-ES" sz="1000" b="0" i="0" u="none" strike="noStrike" kern="1200" cap="none" spc="0" normalizeH="0" baseline="0" noProof="0" dirty="0">
                          <a:ln>
                            <a:noFill/>
                          </a:ln>
                          <a:solidFill>
                            <a:srgbClr val="000000"/>
                          </a:solidFill>
                          <a:effectLst/>
                          <a:uLnTx/>
                          <a:uFillTx/>
                          <a:latin typeface="+mn-lt"/>
                        </a:rPr>
                        <a:t>,</a:t>
                      </a:r>
                    </a:p>
                    <a:p>
                      <a:pPr marL="357188" marR="0" lvl="0" indent="-174625" algn="l" defTabSz="914400" rtl="0" eaLnBrk="1" fontAlgn="auto" latinLnBrk="0" hangingPunct="1">
                        <a:lnSpc>
                          <a:spcPct val="100000"/>
                        </a:lnSpc>
                        <a:spcBef>
                          <a:spcPts val="100"/>
                        </a:spcBef>
                        <a:spcAft>
                          <a:spcPts val="0"/>
                        </a:spcAft>
                        <a:buClr>
                          <a:srgbClr val="E64B00"/>
                        </a:buClr>
                        <a:buSzTx/>
                        <a:buFont typeface="Wingdings" pitchFamily="2" charset="2"/>
                        <a:buChar char="§"/>
                        <a:tabLst/>
                        <a:defRPr/>
                      </a:pPr>
                      <a:r>
                        <a:rPr kumimoji="0" lang="es-ES" sz="1000" b="0" i="0" u="none" strike="noStrike" kern="1200" cap="none" spc="0" normalizeH="0" baseline="0" noProof="0" dirty="0">
                          <a:ln>
                            <a:noFill/>
                          </a:ln>
                          <a:solidFill>
                            <a:srgbClr val="000000"/>
                          </a:solidFill>
                          <a:effectLst/>
                          <a:uLnTx/>
                          <a:uFillTx/>
                          <a:latin typeface="+mn-lt"/>
                        </a:rPr>
                        <a:t>aire de servicio para la rueda de soplado</a:t>
                      </a:r>
                      <a:br>
                        <a:rPr lang="es-ES" sz="1000" dirty="0"/>
                      </a:br>
                      <a:r>
                        <a:rPr kumimoji="0" lang="es-ES" sz="1000" b="0" i="0" u="none" strike="noStrike" kern="1200" cap="none" spc="0" normalizeH="0" baseline="0" noProof="0" dirty="0">
                          <a:ln>
                            <a:noFill/>
                          </a:ln>
                          <a:solidFill>
                            <a:srgbClr val="000000"/>
                          </a:solidFill>
                          <a:effectLst/>
                          <a:uLnTx/>
                          <a:uFillTx/>
                          <a:latin typeface="+mn-lt"/>
                        </a:rPr>
                        <a:t>(cilindros de estirado y de tobera),</a:t>
                      </a:r>
                    </a:p>
                    <a:p>
                      <a:pPr marL="357188" marR="0" lvl="0" indent="-174625" algn="l" defTabSz="914400" rtl="0" eaLnBrk="1" fontAlgn="auto" latinLnBrk="0" hangingPunct="1">
                        <a:lnSpc>
                          <a:spcPct val="100000"/>
                        </a:lnSpc>
                        <a:spcBef>
                          <a:spcPts val="100"/>
                        </a:spcBef>
                        <a:spcAft>
                          <a:spcPts val="0"/>
                        </a:spcAft>
                        <a:buClr>
                          <a:srgbClr val="E64B00"/>
                        </a:buClr>
                        <a:buSzTx/>
                        <a:buFont typeface="Wingdings" pitchFamily="2" charset="2"/>
                        <a:buChar char="§"/>
                        <a:tabLst/>
                        <a:defRPr/>
                      </a:pPr>
                      <a:r>
                        <a:rPr kumimoji="0" lang="es-ES" sz="1000" b="0" i="0" u="none" strike="noStrike" kern="1200" cap="none" spc="0" normalizeH="0" baseline="0" noProof="0" dirty="0">
                          <a:ln>
                            <a:noFill/>
                          </a:ln>
                          <a:solidFill>
                            <a:srgbClr val="000000"/>
                          </a:solidFill>
                          <a:effectLst/>
                          <a:uLnTx/>
                          <a:uFillTx/>
                          <a:latin typeface="+mn-lt"/>
                        </a:rPr>
                        <a:t>el exceso de aire también puede alimentar la red de aire</a:t>
                      </a:r>
                      <a:br>
                        <a:rPr lang="es-ES" sz="1000" dirty="0"/>
                      </a:br>
                      <a:r>
                        <a:rPr kumimoji="0" lang="es-ES" sz="1000" b="0" i="0" u="none" strike="noStrike" kern="1200" cap="none" spc="0" normalizeH="0" baseline="0" noProof="0" dirty="0">
                          <a:ln>
                            <a:noFill/>
                          </a:ln>
                          <a:solidFill>
                            <a:srgbClr val="000000"/>
                          </a:solidFill>
                          <a:effectLst/>
                          <a:uLnTx/>
                          <a:uFillTx/>
                          <a:latin typeface="+mn-lt"/>
                        </a:rPr>
                        <a:t>de la fábrica para otras aplicaciones.</a:t>
                      </a:r>
                      <a:endParaRPr kumimoji="0" lang="en-US" sz="1200" b="0" i="0" u="none" strike="noStrike" kern="1200" cap="none" spc="0" normalizeH="0" baseline="0" noProof="0" dirty="0">
                        <a:ln>
                          <a:noFill/>
                        </a:ln>
                        <a:solidFill>
                          <a:srgbClr val="000000"/>
                        </a:solidFill>
                        <a:effectLst/>
                        <a:uLnTx/>
                        <a:uFillTx/>
                        <a:latin typeface="+mn-lt"/>
                      </a:endParaRPr>
                    </a:p>
                    <a:p>
                      <a:pPr marL="182563" marR="0" lvl="0" indent="-182563" algn="l" defTabSz="914400" rtl="0" eaLnBrk="1" fontAlgn="auto" latinLnBrk="0" hangingPunct="1">
                        <a:lnSpc>
                          <a:spcPct val="100000"/>
                        </a:lnSpc>
                        <a:spcBef>
                          <a:spcPts val="300"/>
                        </a:spcBef>
                        <a:spcAft>
                          <a:spcPts val="0"/>
                        </a:spcAft>
                        <a:buClr>
                          <a:srgbClr val="E64B00"/>
                        </a:buClr>
                        <a:buSzTx/>
                        <a:buFont typeface="Wingdings" pitchFamily="2" charset="2"/>
                        <a:buChar char="§"/>
                        <a:tabLst/>
                        <a:defRPr/>
                      </a:pPr>
                      <a:r>
                        <a:rPr kumimoji="0" lang="es-ES" sz="1200" b="0" i="0" u="none" strike="noStrike" kern="1200" cap="none" spc="0" normalizeH="0" baseline="0" noProof="0" dirty="0">
                          <a:ln>
                            <a:noFill/>
                          </a:ln>
                          <a:solidFill>
                            <a:srgbClr val="000000"/>
                          </a:solidFill>
                          <a:effectLst/>
                          <a:uLnTx/>
                          <a:uFillTx/>
                          <a:latin typeface="+mn-lt"/>
                        </a:rPr>
                        <a:t>La opción de recuperación de aire no es compatible con los equipos </a:t>
                      </a:r>
                      <a:r>
                        <a:rPr kumimoji="0" lang="es-ES" sz="1200" b="0" i="0" u="none" strike="noStrike" kern="1200" cap="none" spc="0" normalizeH="0" baseline="0" noProof="0" dirty="0" err="1">
                          <a:ln>
                            <a:noFill/>
                          </a:ln>
                          <a:solidFill>
                            <a:srgbClr val="000000"/>
                          </a:solidFill>
                          <a:effectLst/>
                          <a:uLnTx/>
                          <a:uFillTx/>
                          <a:latin typeface="+mn-lt"/>
                        </a:rPr>
                        <a:t>Predis</a:t>
                      </a:r>
                      <a:r>
                        <a:rPr kumimoji="0" lang="es-ES" sz="1200" b="0" i="0" u="none" strike="noStrike" kern="1200" cap="none" spc="0" normalizeH="0" baseline="0" noProof="0" dirty="0">
                          <a:ln>
                            <a:noFill/>
                          </a:ln>
                          <a:solidFill>
                            <a:srgbClr val="000000"/>
                          </a:solidFill>
                          <a:effectLst/>
                          <a:uLnTx/>
                          <a:uFillTx/>
                          <a:latin typeface="+mn-lt"/>
                        </a:rPr>
                        <a:t> por motivos de higiene.</a:t>
                      </a:r>
                      <a:endParaRPr kumimoji="0" lang="en-US" sz="1200" b="0" i="0" u="none" strike="noStrike" kern="1200" cap="none" spc="0" normalizeH="0" baseline="0" noProof="0" dirty="0">
                        <a:ln>
                          <a:noFill/>
                        </a:ln>
                        <a:solidFill>
                          <a:srgbClr val="000000"/>
                        </a:solidFill>
                        <a:effectLst/>
                        <a:uLnTx/>
                        <a:uFillTx/>
                        <a:latin typeface="+mn-lt"/>
                      </a:endParaRPr>
                    </a:p>
                  </a:txBody>
                  <a:tcPr marL="108011" marR="108011" marT="72000" marB="72000" horzOverflow="overflow">
                    <a:lnL w="9525" cap="flat" cmpd="sng" algn="ctr">
                      <a:solidFill>
                        <a:schemeClr val="tx2"/>
                      </a:solidFill>
                      <a:prstDash val="solid"/>
                      <a:round/>
                      <a:headEnd type="none" w="med" len="med"/>
                      <a:tailEnd type="none" w="med" len="med"/>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bl>
          </a:graphicData>
        </a:graphic>
      </p:graphicFrame>
      <p:pic>
        <p:nvPicPr>
          <p:cNvPr id="10" name="Picture 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120172" y="4725144"/>
            <a:ext cx="1091294" cy="950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Rechteck 11">
            <a:extLst>
              <a:ext uri="{FF2B5EF4-FFF2-40B4-BE49-F238E27FC236}">
                <a16:creationId xmlns:a16="http://schemas.microsoft.com/office/drawing/2014/main" id="{282C6A56-62F1-4CEE-825F-69400778EA1A}"/>
              </a:ext>
            </a:extLst>
          </p:cNvPr>
          <p:cNvSpPr/>
          <p:nvPr/>
        </p:nvSpPr>
        <p:spPr>
          <a:xfrm>
            <a:off x="4771170" y="1743075"/>
            <a:ext cx="3878540" cy="400049"/>
          </a:xfrm>
          <a:prstGeom prst="rect">
            <a:avLst/>
          </a:prstGeom>
          <a:solidFill>
            <a:schemeClr val="accent4"/>
          </a:solidFill>
          <a:ln w="127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lIns="108000" tIns="72000" rIns="108000" bIns="72000" anchor="ctr"/>
          <a:lstStyle>
            <a:lvl1pPr marL="0" algn="l" rtl="0" latinLnBrk="0">
              <a:defRPr sz="1800" kern="1200">
                <a:solidFill>
                  <a:schemeClr val="lt1"/>
                </a:solidFill>
                <a:latin typeface="+mn-lt"/>
                <a:ea typeface="+mn-ea"/>
                <a:cs typeface="+mn-cs"/>
              </a:defRPr>
            </a:lvl1pPr>
            <a:lvl2pPr marL="457200" algn="l" rtl="0" latinLnBrk="0">
              <a:defRPr sz="1800" kern="1200">
                <a:solidFill>
                  <a:schemeClr val="lt1"/>
                </a:solidFill>
                <a:latin typeface="+mn-lt"/>
                <a:ea typeface="+mn-ea"/>
                <a:cs typeface="+mn-cs"/>
              </a:defRPr>
            </a:lvl2pPr>
            <a:lvl3pPr marL="914400" algn="l" rtl="0" latinLnBrk="0">
              <a:defRPr sz="1800" kern="1200">
                <a:solidFill>
                  <a:schemeClr val="lt1"/>
                </a:solidFill>
                <a:latin typeface="+mn-lt"/>
                <a:ea typeface="+mn-ea"/>
                <a:cs typeface="+mn-cs"/>
              </a:defRPr>
            </a:lvl3pPr>
            <a:lvl4pPr marL="1371600" algn="l" rtl="0" latinLnBrk="0">
              <a:defRPr sz="1800" kern="1200">
                <a:solidFill>
                  <a:schemeClr val="lt1"/>
                </a:solidFill>
                <a:latin typeface="+mn-lt"/>
                <a:ea typeface="+mn-ea"/>
                <a:cs typeface="+mn-cs"/>
              </a:defRPr>
            </a:lvl4pPr>
            <a:lvl5pPr marL="1828800" algn="l" rtl="0" latinLnBrk="0">
              <a:defRPr sz="1800" kern="1200">
                <a:solidFill>
                  <a:schemeClr val="lt1"/>
                </a:solidFill>
                <a:latin typeface="+mn-lt"/>
                <a:ea typeface="+mn-ea"/>
                <a:cs typeface="+mn-cs"/>
              </a:defRPr>
            </a:lvl5pPr>
            <a:lvl6pPr marL="2286000" algn="l" rtl="0" latinLnBrk="0">
              <a:defRPr sz="1800" kern="1200">
                <a:solidFill>
                  <a:schemeClr val="lt1"/>
                </a:solidFill>
                <a:latin typeface="+mn-lt"/>
                <a:ea typeface="+mn-ea"/>
                <a:cs typeface="+mn-cs"/>
              </a:defRPr>
            </a:lvl6pPr>
            <a:lvl7pPr marL="2743200" algn="l" rtl="0" latinLnBrk="0">
              <a:defRPr sz="1800" kern="1200">
                <a:solidFill>
                  <a:schemeClr val="lt1"/>
                </a:solidFill>
                <a:latin typeface="+mn-lt"/>
                <a:ea typeface="+mn-ea"/>
                <a:cs typeface="+mn-cs"/>
              </a:defRPr>
            </a:lvl7pPr>
            <a:lvl8pPr marL="3200400" algn="l" rtl="0" latinLnBrk="0">
              <a:defRPr sz="1800" kern="1200">
                <a:solidFill>
                  <a:schemeClr val="lt1"/>
                </a:solidFill>
                <a:latin typeface="+mn-lt"/>
                <a:ea typeface="+mn-ea"/>
                <a:cs typeface="+mn-cs"/>
              </a:defRPr>
            </a:lvl8pPr>
            <a:lvl9pPr marL="3657600" algn="l" rtl="0" latinLnBrk="0">
              <a:defRPr sz="1800" kern="1200">
                <a:solidFill>
                  <a:schemeClr val="lt1"/>
                </a:solidFill>
                <a:latin typeface="+mn-lt"/>
                <a:ea typeface="+mn-ea"/>
                <a:cs typeface="+mn-cs"/>
              </a:defRPr>
            </a:lvl9pPr>
            <a:extLst/>
          </a:lstStyle>
          <a:p>
            <a:pPr marL="190500" marR="0" lvl="0" indent="-190500" algn="l" defTabSz="914400" rtl="0" eaLnBrk="1" fontAlgn="base" latinLnBrk="0" hangingPunct="1">
              <a:lnSpc>
                <a:spcPct val="100000"/>
              </a:lnSpc>
              <a:spcBef>
                <a:spcPts val="300"/>
              </a:spcBef>
              <a:spcAft>
                <a:spcPts val="0"/>
              </a:spcAft>
              <a:buClr>
                <a:srgbClr val="E64B00"/>
              </a:buClr>
              <a:buSzTx/>
              <a:buFontTx/>
              <a:buNone/>
              <a:tabLst/>
              <a:defRPr/>
            </a:pPr>
            <a:r>
              <a:rPr kumimoji="0" lang="de-CH" altLang="de-DE" sz="1400" b="1" i="0" u="none" strike="noStrike" kern="1200" cap="none" spc="0" normalizeH="0" baseline="0" noProof="1">
                <a:ln>
                  <a:noFill/>
                </a:ln>
                <a:solidFill>
                  <a:srgbClr val="FFFFFF"/>
                </a:solidFill>
                <a:effectLst/>
                <a:uLnTx/>
                <a:uFillTx/>
                <a:latin typeface="Arial" charset="0"/>
                <a:ea typeface="+mn-ea"/>
                <a:cs typeface="+mn-cs"/>
              </a:rPr>
              <a:t>DESCRIPCIÓN</a:t>
            </a:r>
            <a:endParaRPr kumimoji="0" lang="es-ES" altLang="de-DE" sz="1400" b="0" i="0" u="none" strike="noStrike" kern="1200" cap="none" spc="0" normalizeH="0" baseline="0" noProof="0" dirty="0">
              <a:ln>
                <a:noFill/>
              </a:ln>
              <a:solidFill>
                <a:srgbClr val="FFFFFF"/>
              </a:solidFill>
              <a:effectLst/>
              <a:uLnTx/>
              <a:uFillTx/>
              <a:latin typeface="Arial" charset="0"/>
              <a:ea typeface="+mn-ea"/>
              <a:cs typeface="Arial" charset="0"/>
            </a:endParaRPr>
          </a:p>
        </p:txBody>
      </p:sp>
    </p:spTree>
    <p:extLst>
      <p:ext uri="{BB962C8B-B14F-4D97-AF65-F5344CB8AC3E}">
        <p14:creationId xmlns:p14="http://schemas.microsoft.com/office/powerpoint/2010/main" val="292102827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 name="ARTICULATE_SLIDE_COUNT" val="13"/>
  <p:tag name="ARTICULATE_PROJECT_OPEN" val="0"/>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LIOMT">
  <a:themeElements>
    <a:clrScheme name="Sidel">
      <a:dk1>
        <a:srgbClr val="FFFFFF"/>
      </a:dk1>
      <a:lt1>
        <a:srgbClr val="000000"/>
      </a:lt1>
      <a:dk2>
        <a:srgbClr val="7F7F7F"/>
      </a:dk2>
      <a:lt2>
        <a:srgbClr val="003382"/>
      </a:lt2>
      <a:accent1>
        <a:srgbClr val="3399FF"/>
      </a:accent1>
      <a:accent2>
        <a:srgbClr val="FF9900"/>
      </a:accent2>
      <a:accent3>
        <a:srgbClr val="669900"/>
      </a:accent3>
      <a:accent4>
        <a:srgbClr val="E64B00"/>
      </a:accent4>
      <a:accent5>
        <a:srgbClr val="7F7F7F"/>
      </a:accent5>
      <a:accent6>
        <a:srgbClr val="AD3800"/>
      </a:accent6>
      <a:hlink>
        <a:srgbClr val="669900"/>
      </a:hlink>
      <a:folHlink>
        <a:srgbClr val="E64B00"/>
      </a:folHlink>
    </a:clrScheme>
    <a:fontScheme name="Sidel_font">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2"/>
        </a:solidFill>
        <a:ln>
          <a:noFill/>
        </a:ln>
      </a:spPr>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defPPr>
          <a:defRPr sz="2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bg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sz="2000" dirty="0" err="1" smtClean="0"/>
        </a:defPPr>
      </a:lstStyle>
    </a:txDef>
  </a:objectDefaults>
  <a:extraClrSchemeLst/>
  <a:extLst>
    <a:ext uri="{05A4C25C-085E-4340-85A3-A5531E510DB2}">
      <thm15:themeFamily xmlns:thm15="http://schemas.microsoft.com/office/thememl/2012/main" name="EN-modele-new.potx" id="{63F86F24-1EED-41D3-90E6-59487835C019}" vid="{E4DD9F58-C7BE-4ED2-AAEB-88540AD62E8F}"/>
    </a:ext>
  </a:extLst>
</a:theme>
</file>

<file path=ppt/theme/theme2.xml><?xml version="1.0" encoding="utf-8"?>
<a:theme xmlns:a="http://schemas.openxmlformats.org/drawingml/2006/main" name="Larissa">
  <a:themeElements>
    <a:clrScheme name="Sidel_color">
      <a:dk1>
        <a:srgbClr val="FFFFFF"/>
      </a:dk1>
      <a:lt1>
        <a:srgbClr val="000000"/>
      </a:lt1>
      <a:dk2>
        <a:srgbClr val="7F7F7F"/>
      </a:dk2>
      <a:lt2>
        <a:srgbClr val="003382"/>
      </a:lt2>
      <a:accent1>
        <a:srgbClr val="3399FF"/>
      </a:accent1>
      <a:accent2>
        <a:srgbClr val="FF9900"/>
      </a:accent2>
      <a:accent3>
        <a:srgbClr val="669900"/>
      </a:accent3>
      <a:accent4>
        <a:srgbClr val="E64B00"/>
      </a:accent4>
      <a:accent5>
        <a:srgbClr val="7F7F7F"/>
      </a:accent5>
      <a:accent6>
        <a:srgbClr val="FF0000"/>
      </a:accent6>
      <a:hlink>
        <a:srgbClr val="669900"/>
      </a:hlink>
      <a:folHlink>
        <a:srgbClr val="E64B00"/>
      </a:folHlink>
    </a:clrScheme>
    <a:fontScheme name="Sidel_font">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Sidel_color">
      <a:dk1>
        <a:srgbClr val="FFFFFF"/>
      </a:dk1>
      <a:lt1>
        <a:srgbClr val="000000"/>
      </a:lt1>
      <a:dk2>
        <a:srgbClr val="7F7F7F"/>
      </a:dk2>
      <a:lt2>
        <a:srgbClr val="003382"/>
      </a:lt2>
      <a:accent1>
        <a:srgbClr val="3399FF"/>
      </a:accent1>
      <a:accent2>
        <a:srgbClr val="FF9900"/>
      </a:accent2>
      <a:accent3>
        <a:srgbClr val="669900"/>
      </a:accent3>
      <a:accent4>
        <a:srgbClr val="E64B00"/>
      </a:accent4>
      <a:accent5>
        <a:srgbClr val="7F7F7F"/>
      </a:accent5>
      <a:accent6>
        <a:srgbClr val="FF0000"/>
      </a:accent6>
      <a:hlink>
        <a:srgbClr val="669900"/>
      </a:hlink>
      <a:folHlink>
        <a:srgbClr val="E64B00"/>
      </a:folHlink>
    </a:clrScheme>
    <a:fontScheme name="Sidel_font">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NewSidel_Template_4x3_v10_FINAL</Template>
  <TotalTime>5</TotalTime>
  <Words>156</Words>
  <Application>Microsoft Office PowerPoint</Application>
  <PresentationFormat>Affichage à l'écran (4:3)</PresentationFormat>
  <Paragraphs>17</Paragraphs>
  <Slides>1</Slides>
  <Notes>0</Notes>
  <HiddenSlides>0</HiddenSlides>
  <MMClips>0</MMClips>
  <ScaleCrop>false</ScaleCrop>
  <HeadingPairs>
    <vt:vector size="8" baseType="variant">
      <vt:variant>
        <vt:lpstr>Polices utilisées</vt:lpstr>
      </vt:variant>
      <vt:variant>
        <vt:i4>3</vt:i4>
      </vt:variant>
      <vt:variant>
        <vt:lpstr>Thème</vt:lpstr>
      </vt:variant>
      <vt:variant>
        <vt:i4>1</vt:i4>
      </vt:variant>
      <vt:variant>
        <vt:lpstr>Serveurs OLE incorporés</vt:lpstr>
      </vt:variant>
      <vt:variant>
        <vt:i4>1</vt:i4>
      </vt:variant>
      <vt:variant>
        <vt:lpstr>Titres des diapositives</vt:lpstr>
      </vt:variant>
      <vt:variant>
        <vt:i4>1</vt:i4>
      </vt:variant>
    </vt:vector>
  </HeadingPairs>
  <TitlesOfParts>
    <vt:vector size="6" baseType="lpstr">
      <vt:lpstr>ＭＳ Ｐゴシック</vt:lpstr>
      <vt:lpstr>Arial</vt:lpstr>
      <vt:lpstr>Wingdings</vt:lpstr>
      <vt:lpstr>LIOMT</vt:lpstr>
      <vt:lpstr>think-cell Folie</vt:lpstr>
      <vt:lpstr>Recupere hasta 40% del aire de soplado</vt:lpstr>
    </vt:vector>
  </TitlesOfParts>
  <Company>Sidel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Improve your equipment efficiency by implementing the autonomous maintenance principles</dc:title>
  <dc:creator>Sorega, Dan</dc:creator>
  <cp:lastModifiedBy>Sorega, Dan</cp:lastModifiedBy>
  <cp:revision>20</cp:revision>
  <dcterms:created xsi:type="dcterms:W3CDTF">2017-06-28T07:21:44Z</dcterms:created>
  <dcterms:modified xsi:type="dcterms:W3CDTF">2019-10-10T13:47:34Z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1F47552F-2D7C-4099-8EF3-419AFDBA81FA</vt:lpwstr>
  </property>
  <property fmtid="{D5CDD505-2E9C-101B-9397-08002B2CF9AE}" pid="3" name="ArticulatePath">
    <vt:lpwstr>Sidel_Template_4x3_opt</vt:lpwstr>
  </property>
  <property fmtid="{D5CDD505-2E9C-101B-9397-08002B2CF9AE}" pid="4" name="MSIP_Label_94480757-a570-4f64-84e7-c5b3ffe9d573_Enabled">
    <vt:lpwstr>True</vt:lpwstr>
  </property>
  <property fmtid="{D5CDD505-2E9C-101B-9397-08002B2CF9AE}" pid="5" name="MSIP_Label_94480757-a570-4f64-84e7-c5b3ffe9d573_SiteId">
    <vt:lpwstr>2390cbd1-e663-4321-bc93-ba298637ce52</vt:lpwstr>
  </property>
  <property fmtid="{D5CDD505-2E9C-101B-9397-08002B2CF9AE}" pid="6" name="MSIP_Label_94480757-a570-4f64-84e7-c5b3ffe9d573_Owner">
    <vt:lpwstr>107200@sidel.com</vt:lpwstr>
  </property>
  <property fmtid="{D5CDD505-2E9C-101B-9397-08002B2CF9AE}" pid="7" name="MSIP_Label_94480757-a570-4f64-84e7-c5b3ffe9d573_SetDate">
    <vt:lpwstr>2019-08-13T13:29:46.9777683Z</vt:lpwstr>
  </property>
  <property fmtid="{D5CDD505-2E9C-101B-9397-08002B2CF9AE}" pid="8" name="MSIP_Label_94480757-a570-4f64-84e7-c5b3ffe9d573_Name">
    <vt:lpwstr>General</vt:lpwstr>
  </property>
  <property fmtid="{D5CDD505-2E9C-101B-9397-08002B2CF9AE}" pid="9" name="MSIP_Label_94480757-a570-4f64-84e7-c5b3ffe9d573_Application">
    <vt:lpwstr>Microsoft Azure Information Protection</vt:lpwstr>
  </property>
  <property fmtid="{D5CDD505-2E9C-101B-9397-08002B2CF9AE}" pid="10" name="MSIP_Label_94480757-a570-4f64-84e7-c5b3ffe9d573_Extended_MSFT_Method">
    <vt:lpwstr>Automatic</vt:lpwstr>
  </property>
  <property fmtid="{D5CDD505-2E9C-101B-9397-08002B2CF9AE}" pid="11" name="MSIP_Label_e35bb0a3-90cf-41a8-939e-500b35438edf_Enabled">
    <vt:lpwstr>True</vt:lpwstr>
  </property>
  <property fmtid="{D5CDD505-2E9C-101B-9397-08002B2CF9AE}" pid="12" name="MSIP_Label_e35bb0a3-90cf-41a8-939e-500b35438edf_SiteId">
    <vt:lpwstr>2390cbd1-e663-4321-bc93-ba298637ce52</vt:lpwstr>
  </property>
  <property fmtid="{D5CDD505-2E9C-101B-9397-08002B2CF9AE}" pid="13" name="MSIP_Label_e35bb0a3-90cf-41a8-939e-500b35438edf_Owner">
    <vt:lpwstr>107200@sidel.com</vt:lpwstr>
  </property>
  <property fmtid="{D5CDD505-2E9C-101B-9397-08002B2CF9AE}" pid="14" name="MSIP_Label_e35bb0a3-90cf-41a8-939e-500b35438edf_SetDate">
    <vt:lpwstr>2018-04-10T13:45:49.9530240+02:00</vt:lpwstr>
  </property>
  <property fmtid="{D5CDD505-2E9C-101B-9397-08002B2CF9AE}" pid="15" name="MSIP_Label_e35bb0a3-90cf-41a8-939e-500b35438edf_Name">
    <vt:lpwstr>Sidel-Confidential</vt:lpwstr>
  </property>
  <property fmtid="{D5CDD505-2E9C-101B-9397-08002B2CF9AE}" pid="16" name="MSIP_Label_e35bb0a3-90cf-41a8-939e-500b35438edf_Application">
    <vt:lpwstr>Microsoft Azure Information Protection</vt:lpwstr>
  </property>
  <property fmtid="{D5CDD505-2E9C-101B-9397-08002B2CF9AE}" pid="17" name="MSIP_Label_e35bb0a3-90cf-41a8-939e-500b35438edf_Extended_MSFT_Method">
    <vt:lpwstr>Automatic</vt:lpwstr>
  </property>
  <property fmtid="{D5CDD505-2E9C-101B-9397-08002B2CF9AE}" pid="18" name="MSIP_Label_06263584-a2fa-494a-b6ac-a3eeadb86bd0_Enabled">
    <vt:lpwstr>True</vt:lpwstr>
  </property>
  <property fmtid="{D5CDD505-2E9C-101B-9397-08002B2CF9AE}" pid="19" name="MSIP_Label_06263584-a2fa-494a-b6ac-a3eeadb86bd0_SiteId">
    <vt:lpwstr>2390cbd1-e663-4321-bc93-ba298637ce52</vt:lpwstr>
  </property>
  <property fmtid="{D5CDD505-2E9C-101B-9397-08002B2CF9AE}" pid="20" name="MSIP_Label_06263584-a2fa-494a-b6ac-a3eeadb86bd0_Owner">
    <vt:lpwstr>107200@sidel.com</vt:lpwstr>
  </property>
  <property fmtid="{D5CDD505-2E9C-101B-9397-08002B2CF9AE}" pid="21" name="MSIP_Label_06263584-a2fa-494a-b6ac-a3eeadb86bd0_SetDate">
    <vt:lpwstr>2018-04-10T13:45:49.9530240+02:00</vt:lpwstr>
  </property>
  <property fmtid="{D5CDD505-2E9C-101B-9397-08002B2CF9AE}" pid="22" name="MSIP_Label_06263584-a2fa-494a-b6ac-a3eeadb86bd0_Name">
    <vt:lpwstr>Internal</vt:lpwstr>
  </property>
  <property fmtid="{D5CDD505-2E9C-101B-9397-08002B2CF9AE}" pid="23" name="MSIP_Label_06263584-a2fa-494a-b6ac-a3eeadb86bd0_Application">
    <vt:lpwstr>Microsoft Azure Information Protection</vt:lpwstr>
  </property>
  <property fmtid="{D5CDD505-2E9C-101B-9397-08002B2CF9AE}" pid="24" name="MSIP_Label_06263584-a2fa-494a-b6ac-a3eeadb86bd0_Extended_MSFT_Method">
    <vt:lpwstr>Automatic</vt:lpwstr>
  </property>
  <property fmtid="{D5CDD505-2E9C-101B-9397-08002B2CF9AE}" pid="25" name="Sensitivity">
    <vt:lpwstr>General Sidel-Confidential Internal</vt:lpwstr>
  </property>
</Properties>
</file>