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63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2027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 May 2020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AFF03A35-F97D-4842-B6D9-99AFA4747D8B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8420753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Eliminate costly downtime for lubrication and preserve equipment efficiency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dirty="0"/>
              <a:t>Central automatic lubrication system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Value: Efficiency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Equipment: Blower Universal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Catalogue code: </a:t>
            </a:r>
            <a:r>
              <a:rPr lang="en-GB" dirty="0">
                <a:solidFill>
                  <a:srgbClr val="000000"/>
                </a:solidFill>
                <a:latin typeface="Arial"/>
              </a:rPr>
              <a:t>1011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0" name="Group 188">
            <a:extLst>
              <a:ext uri="{FF2B5EF4-FFF2-40B4-BE49-F238E27FC236}">
                <a16:creationId xmlns:a16="http://schemas.microsoft.com/office/drawing/2014/main" id="{0BDBA9A8-7B47-494D-A5E3-459B90C94E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AACF87A4-2650-4163-8EE8-159A3A770F52}"/>
                </a:ext>
              </a:extLst>
            </p:cNvPr>
            <p:cNvSpPr/>
            <p:nvPr/>
          </p:nvSpPr>
          <p:spPr>
            <a:xfrm>
              <a:off x="650875" y="1906525"/>
              <a:ext cx="3889375" cy="388982"/>
            </a:xfrm>
            <a:prstGeom prst="rect">
              <a:avLst/>
            </a:prstGeom>
            <a:solidFill>
              <a:srgbClr val="E64B00"/>
            </a:solidFill>
            <a:ln w="12700" cap="flat" cmpd="sng" algn="ctr">
              <a:solidFill>
                <a:srgbClr val="E64B00"/>
              </a:solidFill>
              <a:prstDash val="solid"/>
            </a:ln>
            <a:effectLst/>
          </p:spPr>
          <p:txBody>
            <a:bodyPr lIns="108000" tIns="72000" rIns="108000" bIns="720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62609AF2-A62E-43E8-9A7F-1B26D258B280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E64B00"/>
              </a:solidFill>
              <a:prstDash val="solid"/>
            </a:ln>
            <a:effectLst/>
          </p:spPr>
          <p:txBody>
            <a:bodyPr lIns="108000" tIns="72000" rIns="108000" bIns="72000"/>
            <a:lstStyle/>
            <a:p>
              <a:pPr marL="342900" marR="0" lvl="0" indent="-34290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" name="Rechteck 11">
              <a:extLst>
                <a:ext uri="{FF2B5EF4-FFF2-40B4-BE49-F238E27FC236}">
                  <a16:creationId xmlns:a16="http://schemas.microsoft.com/office/drawing/2014/main" id="{768FB1C8-B01E-4EF9-9CD9-3C02BF7D1361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rgbClr val="E64B00"/>
            </a:solidFill>
            <a:ln w="12700" cap="flat" cmpd="sng" algn="ctr">
              <a:solidFill>
                <a:srgbClr val="E64B00"/>
              </a:solidFill>
              <a:prstDash val="solid"/>
            </a:ln>
            <a:effectLst/>
          </p:spPr>
          <p:txBody>
            <a:bodyPr lIns="108000" tIns="72000" rIns="108000" bIns="72000" anchor="ctr"/>
            <a:lstStyle/>
            <a:p>
              <a:pPr marL="190500" marR="0" lvl="0" indent="-190500" defTabSz="91440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Arial" charset="0"/>
                </a:rPr>
                <a:t>DESCRIPTION </a:t>
              </a:r>
              <a:endParaRPr kumimoji="0" lang="en-GB" altLang="de-DE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endParaRPr>
            </a:p>
          </p:txBody>
        </p:sp>
        <p:sp>
          <p:nvSpPr>
            <p:cNvPr id="14" name="Rechteck 12">
              <a:extLst>
                <a:ext uri="{FF2B5EF4-FFF2-40B4-BE49-F238E27FC236}">
                  <a16:creationId xmlns:a16="http://schemas.microsoft.com/office/drawing/2014/main" id="{C298D287-833D-4651-B369-C53B3A2328E4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E64B00"/>
              </a:solidFill>
              <a:prstDash val="solid"/>
            </a:ln>
            <a:effectLst/>
          </p:spPr>
          <p:txBody>
            <a:bodyPr lIns="108000" tIns="72000" rIns="108000" bIns="72000"/>
            <a:lstStyle/>
            <a:p>
              <a:pPr marL="342900" marR="0" lvl="0" indent="-34290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3E02CB1C-2485-42FA-AA37-39CE8DF4CC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009490"/>
            <a:ext cx="2650101" cy="170689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7DB7B68-EA5F-4AF6-B38B-37EB650DBDD1}"/>
              </a:ext>
            </a:extLst>
          </p:cNvPr>
          <p:cNvSpPr/>
          <p:nvPr/>
        </p:nvSpPr>
        <p:spPr>
          <a:xfrm>
            <a:off x="647700" y="2173856"/>
            <a:ext cx="3889375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1" indent="-182563" fontAlgn="base">
              <a:spcBef>
                <a:spcPts val="300"/>
              </a:spcBef>
              <a:buClr>
                <a:schemeClr val="folHlink"/>
              </a:buClr>
              <a:buSzPct val="100000"/>
              <a:buFont typeface="Wingdings" pitchFamily="2" charset="2"/>
              <a:buChar char="§"/>
              <a:tabLst>
                <a:tab pos="2974975" algn="l"/>
                <a:tab pos="3151188" algn="l"/>
              </a:tabLst>
              <a:defRPr/>
            </a:pPr>
            <a:r>
              <a:rPr lang="en-US" altLang="de-DE" sz="1200" noProof="1"/>
              <a:t>Reduced maintenance</a:t>
            </a:r>
          </a:p>
          <a:p>
            <a:pPr marL="182563" lvl="1" indent="-182563" fontAlgn="base">
              <a:spcBef>
                <a:spcPts val="300"/>
              </a:spcBef>
              <a:buClr>
                <a:schemeClr val="folHlink"/>
              </a:buClr>
              <a:buSzPct val="100000"/>
              <a:buFont typeface="Wingdings" pitchFamily="2" charset="2"/>
              <a:buChar char="§"/>
              <a:tabLst>
                <a:tab pos="2974975" algn="l"/>
                <a:tab pos="3151188" algn="l"/>
              </a:tabLst>
              <a:defRPr/>
            </a:pPr>
            <a:r>
              <a:rPr lang="en-US" altLang="de-DE" sz="1200" noProof="1"/>
              <a:t>Remove risk associated with build-up of grease on moving parts </a:t>
            </a:r>
          </a:p>
          <a:p>
            <a:pPr marL="182563" lvl="1" indent="-182563" fontAlgn="base">
              <a:spcBef>
                <a:spcPts val="300"/>
              </a:spcBef>
              <a:buClr>
                <a:schemeClr val="folHlink"/>
              </a:buClr>
              <a:buSzPct val="100000"/>
              <a:buFont typeface="Wingdings" pitchFamily="2" charset="2"/>
              <a:buChar char="§"/>
              <a:tabLst>
                <a:tab pos="2974975" algn="l"/>
                <a:tab pos="3151188" algn="l"/>
              </a:tabLst>
              <a:defRPr/>
            </a:pPr>
            <a:r>
              <a:rPr lang="en-US" altLang="de-DE" sz="1200" noProof="1"/>
              <a:t>Preserve equipment efficiency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33D4EE5-C327-4B6F-8D7B-440C3A449994}"/>
              </a:ext>
            </a:extLst>
          </p:cNvPr>
          <p:cNvSpPr/>
          <p:nvPr/>
        </p:nvSpPr>
        <p:spPr>
          <a:xfrm>
            <a:off x="4751388" y="2156060"/>
            <a:ext cx="3879271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/>
              <a:t>The automatic lubrication system eliminates the risk of moving parts on the blower which have not been lubricated, thus fully complying with Sidel best-practice operation guidelines</a:t>
            </a:r>
          </a:p>
          <a:p>
            <a:pPr marL="182563" lvl="0" indent="-182563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/>
              <a:t>The system is managed by the machine PLC which lubricates various points on the machine at preset intervals on the basis of machine rotation time</a:t>
            </a:r>
          </a:p>
          <a:p>
            <a:pPr marL="182563" lvl="0" indent="-182563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/>
              <a:t>Manual lubrication can be performed in the event </a:t>
            </a:r>
            <a:br>
              <a:rPr lang="en-US" sz="1200" dirty="0"/>
            </a:br>
            <a:r>
              <a:rPr lang="en-US" sz="1200" dirty="0"/>
              <a:t>of a PLC fault</a:t>
            </a:r>
          </a:p>
        </p:txBody>
      </p:sp>
    </p:spTree>
    <p:extLst>
      <p:ext uri="{BB962C8B-B14F-4D97-AF65-F5344CB8AC3E}">
        <p14:creationId xmlns:p14="http://schemas.microsoft.com/office/powerpoint/2010/main" val="8236931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103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LIOMT</vt:lpstr>
      <vt:lpstr>think-cell Folie</vt:lpstr>
      <vt:lpstr>Eliminate costly downtime for lubrication and preserve equipment efficiency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减少产品灌装流量偏差</dc:title>
  <dc:creator>Gouriou, Lydie</dc:creator>
  <cp:lastModifiedBy>Sorega, Dan</cp:lastModifiedBy>
  <cp:revision>10</cp:revision>
  <dcterms:created xsi:type="dcterms:W3CDTF">2014-07-21T08:52:21Z</dcterms:created>
  <dcterms:modified xsi:type="dcterms:W3CDTF">2020-05-12T15:40:22Z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2019-08-19T12:21:40.1868954Z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2018-08-06T11:02:42.8356799+02:00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2018-08-06T11:02:42.8416799+02:00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