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lvl="0" indent="-190500" fontAlgn="base">
                <a:lnSpc>
                  <a:spcPct val="150000"/>
                </a:lnSpc>
                <a:spcBef>
                  <a:spcPct val="20000"/>
                </a:spcBef>
                <a:spcAft>
                  <a:spcPct val="10000"/>
                </a:spcAft>
                <a:buClr>
                  <a:schemeClr val="folHlink"/>
                </a:buClr>
              </a:pPr>
              <a:r>
                <a:rPr lang="en-GB" altLang="de-DE" sz="1400" b="1" dirty="0">
                  <a:solidFill>
                    <a:schemeClr val="bg1"/>
                  </a:solidFill>
                  <a:latin typeface="Arial" charset="0"/>
                  <a:cs typeface="Arial" charset="0"/>
                </a:rPr>
                <a:t>NUTZEN UND VORTEILE</a:t>
              </a: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BESCHREIBUNG 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8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de-DE" noProof="1"/>
              <a:t>Verbessern Sie die Flexibilität des Flaschenprozesses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9288" y="1491418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fr-FR" noProof="1"/>
              <a:t>Quarzstangen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4159A1C1-3134-4A3E-87A8-76ED53AE67C3}"/>
              </a:ext>
            </a:extLst>
          </p:cNvPr>
          <p:cNvSpPr txBox="1">
            <a:spLocks/>
          </p:cNvSpPr>
          <p:nvPr/>
        </p:nvSpPr>
        <p:spPr>
          <a:xfrm>
            <a:off x="651885" y="589297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Nutzen: </a:t>
            </a:r>
            <a:r>
              <a:rPr lang="en-GB" altLang="fr-FR" sz="800" dirty="0" err="1">
                <a:solidFill>
                  <a:srgbClr val="000000"/>
                </a:solidFill>
              </a:rPr>
              <a:t>Produktqualität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Ausstattung: </a:t>
            </a:r>
            <a:r>
              <a:rPr lang="fr-FR" sz="800" kern="0" dirty="0">
                <a:solidFill>
                  <a:srgbClr val="000000"/>
                </a:solidFill>
              </a:rPr>
              <a:t>Universal </a:t>
            </a:r>
            <a:r>
              <a:rPr lang="en-GB" altLang="fr-FR" sz="800" dirty="0">
                <a:solidFill>
                  <a:srgbClr val="000000"/>
                </a:solidFill>
              </a:rPr>
              <a:t>- </a:t>
            </a:r>
            <a:r>
              <a:rPr lang="en-GB" altLang="fr-FR" sz="800" dirty="0" err="1">
                <a:solidFill>
                  <a:srgbClr val="000000"/>
                </a:solidFill>
              </a:rPr>
              <a:t>Blasmaschinen</a:t>
            </a:r>
            <a:r>
              <a:rPr lang="fr-FR" sz="800" kern="0" dirty="0">
                <a:solidFill>
                  <a:srgbClr val="000000"/>
                </a:solidFill>
              </a:rPr>
              <a:t> </a:t>
            </a:r>
          </a:p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Katalog-Code: 1014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99C7DC8-D382-45DA-8045-8C3BF4101B8D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de-DE" sz="1100" dirty="0"/>
              <a:t>Installation eines Quarzstabs zwischen der Heizlampe und dem Vorformling, um die IR-Strahlung zu konzentrieren / zu fokussieren.</a:t>
            </a:r>
          </a:p>
          <a:p>
            <a:endParaRPr lang="de-DE" sz="11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8AFB7EA-0F98-4A36-BB23-40B03617BB0C}"/>
              </a:ext>
            </a:extLst>
          </p:cNvPr>
          <p:cNvSpPr/>
          <p:nvPr/>
        </p:nvSpPr>
        <p:spPr>
          <a:xfrm>
            <a:off x="642938" y="2233613"/>
            <a:ext cx="39624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Tragen Sie zur Lösung von Heizproblemen bei, insbesondere am Vorformling unter dem Halsbereich.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Nur für die erste Zone.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Empfohlen, um die Produktion von </a:t>
            </a:r>
            <a:r>
              <a:rPr lang="de-DE" altLang="fr-FR" sz="1200" dirty="0" err="1"/>
              <a:t>rPET</a:t>
            </a:r>
            <a:r>
              <a:rPr lang="de-DE" altLang="fr-FR" sz="1200" dirty="0"/>
              <a:t>-Flaschen zu sichern für: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Flaschenhalsschutz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Prozess Robustheit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de-DE" altLang="fr-FR" sz="1200" dirty="0"/>
              <a:t>Gewährleistung einer optimalen Materialverteilung</a:t>
            </a:r>
            <a:endParaRPr lang="en-GB" altLang="fr-FR" sz="1200" b="1" dirty="0"/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781B49DE-9438-41BC-8866-A0388F1E5B6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712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113</TotalTime>
  <Words>80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SimSun</vt:lpstr>
      <vt:lpstr>Arial</vt:lpstr>
      <vt:lpstr>Wingdings</vt:lpstr>
      <vt:lpstr>1_NewSidel_Template_4x3_with add layouts</vt:lpstr>
      <vt:lpstr>think-cell Folie</vt:lpstr>
      <vt:lpstr>Verbessern Sie die Flexibilität des Flaschenprozesses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32</cp:revision>
  <dcterms:created xsi:type="dcterms:W3CDTF">2018-02-10T17:04:39Z</dcterms:created>
  <dcterms:modified xsi:type="dcterms:W3CDTF">2021-02-04T16:28:03Z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