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3"/>
  </p:notesMasterIdLst>
  <p:handoutMasterIdLst>
    <p:handoutMasterId r:id="rId4"/>
  </p:handoutMasterIdLst>
  <p:sldIdLst>
    <p:sldId id="622" r:id="rId2"/>
  </p:sldIdLst>
  <p:sldSz cx="10693400" cy="7561263"/>
  <p:notesSz cx="6805613" cy="99441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3">
          <p15:clr>
            <a:srgbClr val="A4A3A4"/>
          </p15:clr>
        </p15:guide>
        <p15:guide id="2" orient="horz" pos="1792">
          <p15:clr>
            <a:srgbClr val="A4A3A4"/>
          </p15:clr>
        </p15:guide>
        <p15:guide id="3" pos="3368">
          <p15:clr>
            <a:srgbClr val="A4A3A4"/>
          </p15:clr>
        </p15:guide>
        <p15:guide id="4" orient="horz" pos="1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B7759"/>
    <a:srgbClr val="003366"/>
    <a:srgbClr val="A8C745"/>
    <a:srgbClr val="9EBE38"/>
    <a:srgbClr val="990000"/>
    <a:srgbClr val="FF990B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25" autoAdjust="0"/>
  </p:normalViewPr>
  <p:slideViewPr>
    <p:cSldViewPr snapToGrid="0">
      <p:cViewPr varScale="1">
        <p:scale>
          <a:sx n="100" d="100"/>
          <a:sy n="100" d="100"/>
        </p:scale>
        <p:origin x="1548" y="96"/>
      </p:cViewPr>
      <p:guideLst>
        <p:guide orient="horz" pos="2563"/>
        <p:guide orient="horz" pos="1792"/>
        <p:guide pos="3368"/>
        <p:guide orient="horz" pos="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88"/>
    </p:cViewPr>
  </p:sorterViewPr>
  <p:notesViewPr>
    <p:cSldViewPr snapToGrid="0">
      <p:cViewPr varScale="1">
        <p:scale>
          <a:sx n="76" d="100"/>
          <a:sy n="76" d="100"/>
        </p:scale>
        <p:origin x="-216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1C239B82-A2F5-4DC9-A5AB-91C2A636AD1D}" type="slidenum">
              <a:rPr lang="fr-FR" altLang="zh-CN" sz="1200" b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zh-CN" altLang="zh-CN" sz="1200" b="0" dirty="0">
              <a:latin typeface="方正准圆简体"/>
            </a:endParaRPr>
          </a:p>
        </p:txBody>
      </p:sp>
    </p:spTree>
    <p:extLst>
      <p:ext uri="{BB962C8B-B14F-4D97-AF65-F5344CB8AC3E}">
        <p14:creationId xmlns:p14="http://schemas.microsoft.com/office/powerpoint/2010/main" val="3292176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648" y="4726077"/>
            <a:ext cx="4980317" cy="419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485" tIns="39797" rIns="81485" bIns="39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Cliquez pour modifier le style de texte du masque</a:t>
            </a:r>
          </a:p>
          <a:p>
            <a:pPr lvl="1"/>
            <a:r>
              <a:rPr lang="fr-FR" altLang="zh-CN" noProof="0"/>
              <a:t>Second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576263"/>
            <a:ext cx="5753100" cy="40687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E6FB88F8-BE06-4309-B3DC-39FA6B457582}" type="slidenum">
              <a:rPr lang="fr-FR" altLang="zh-CN" sz="1200" b="0" smtClean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zh-CN" altLang="zh-CN" sz="1200" b="0" dirty="0">
              <a:latin typeface="方正准圆简体"/>
            </a:endParaRPr>
          </a:p>
        </p:txBody>
      </p:sp>
    </p:spTree>
    <p:extLst>
      <p:ext uri="{BB962C8B-B14F-4D97-AF65-F5344CB8AC3E}">
        <p14:creationId xmlns:p14="http://schemas.microsoft.com/office/powerpoint/2010/main" val="3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33813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6746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012825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3477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oleObject" Target="../embeddings/oleObject4.bin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oleObject" Target="../embeddings/oleObject8.bin"/><Relationship Id="rId2" Type="http://schemas.openxmlformats.org/officeDocument/2006/relationships/tags" Target="../tags/tag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7449" y="661139"/>
            <a:ext cx="9423559" cy="678676"/>
          </a:xfrm>
        </p:spPr>
        <p:txBody>
          <a:bodyPr/>
          <a:lstStyle>
            <a:lvl1pPr>
              <a:defRPr sz="441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757450" y="2377204"/>
            <a:ext cx="7494662" cy="951030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205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03958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60198" y="1641776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5560198" y="4239208"/>
            <a:ext cx="454469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8404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235939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9306" y="4239209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5556485" y="1641774"/>
            <a:ext cx="4548408" cy="235939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5556485" y="4239209"/>
            <a:ext cx="4548408" cy="2359393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03902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58782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56485" y="1641776"/>
            <a:ext cx="4548408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5556485" y="3630106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5556485" y="4239208"/>
            <a:ext cx="4548408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5556485" y="6227540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2304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4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5744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958044" y="1641774"/>
            <a:ext cx="2946255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7156781" y="1641775"/>
            <a:ext cx="2948111" cy="1988331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7157400" y="3630105"/>
            <a:ext cx="294749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9033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36145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5556484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36145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5556484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9536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660478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7574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7574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95990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95990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95990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95990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71623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51693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757448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957464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7157479" y="1636524"/>
            <a:ext cx="2947414" cy="236464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958044" y="4239208"/>
            <a:ext cx="294625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7156781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545201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757449" y="2764944"/>
            <a:ext cx="9347443" cy="67864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41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757449" y="4251715"/>
            <a:ext cx="9347443" cy="339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20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4508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>
            <a:spLocks/>
          </p:cNvSpPr>
          <p:nvPr/>
        </p:nvSpPr>
        <p:spPr>
          <a:xfrm>
            <a:off x="1611436" y="7135547"/>
            <a:ext cx="111248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05 August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12A34401-8199-4818-BD09-7935527FCC48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92627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4232805" y="2322639"/>
            <a:ext cx="6065163" cy="236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92" b="1">
                <a:solidFill>
                  <a:srgbClr val="FFFFFF"/>
                </a:solidFill>
              </a:rPr>
              <a:t>performance</a:t>
            </a:r>
            <a:r>
              <a:rPr lang="en-GB" altLang="fr-FR" sz="992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92" b="1">
                <a:solidFill>
                  <a:srgbClr val="FFFFFF"/>
                </a:solidFill>
              </a:rPr>
              <a:t>understand</a:t>
            </a:r>
            <a:r>
              <a:rPr lang="en-GB" altLang="fr-FR" sz="992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4232805" y="5014588"/>
            <a:ext cx="6065163" cy="16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1103" b="1">
                <a:solidFill>
                  <a:srgbClr val="FFFFFF"/>
                </a:solidFill>
              </a:rPr>
              <a:t>                </a:t>
            </a:r>
            <a:r>
              <a:rPr lang="en-GB" altLang="fr-FR" sz="992">
                <a:solidFill>
                  <a:srgbClr val="FFFFFF"/>
                </a:solidFill>
              </a:rPr>
              <a:t>We call it </a:t>
            </a:r>
            <a:r>
              <a:rPr lang="en-GB" altLang="fr-FR" sz="1103" b="1">
                <a:solidFill>
                  <a:srgbClr val="FFFFFF"/>
                </a:solidFill>
              </a:rPr>
              <a:t>Performance through Understanding.</a:t>
            </a:r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31845636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800" y="369133"/>
            <a:ext cx="9346200" cy="5090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57801" y="1130690"/>
            <a:ext cx="9353012" cy="276999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3903584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91B9FEB0-8D14-463D-B09E-1C413332C36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91B9FEB0-8D14-463D-B09E-1C413332C3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1FDEE4-7342-4B25-9DDA-D06F303995EB}"/>
              </a:ext>
            </a:extLst>
          </p:cNvPr>
          <p:cNvSpPr txBox="1">
            <a:spLocks/>
          </p:cNvSpPr>
          <p:nvPr/>
        </p:nvSpPr>
        <p:spPr>
          <a:xfrm>
            <a:off x="1611437" y="7135547"/>
            <a:ext cx="2769989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00000"/>
              <a:buFont typeface="SimSun" pitchFamily="34" charset="-127"/>
              <a:buNone/>
              <a:defRPr/>
            </a:pPr>
            <a:r>
              <a:rPr lang="de-CH" altLang="fr-FR" sz="992" dirty="0" err="1">
                <a:solidFill>
                  <a:srgbClr val="7F7F7F"/>
                </a:solidFill>
                <a:latin typeface="+mj-lt"/>
              </a:rPr>
              <a:t>Sidel</a:t>
            </a:r>
            <a:r>
              <a:rPr lang="de-CH" altLang="fr-FR" sz="992" dirty="0">
                <a:solidFill>
                  <a:srgbClr val="7F7F7F"/>
                </a:solidFill>
                <a:latin typeface="+mj-lt"/>
              </a:rPr>
              <a:t> </a:t>
            </a:r>
            <a:r>
              <a:rPr lang="de-CH" altLang="fr-FR" sz="992" dirty="0" err="1">
                <a:solidFill>
                  <a:srgbClr val="7F7F7F"/>
                </a:solidFill>
                <a:latin typeface="+mj-lt"/>
              </a:rPr>
              <a:t>ServicesLine</a:t>
            </a:r>
            <a:r>
              <a:rPr lang="de-CH" altLang="fr-FR" sz="992" dirty="0">
                <a:solidFill>
                  <a:srgbClr val="7F7F7F"/>
                </a:solidFill>
                <a:latin typeface="+mj-lt"/>
              </a:rPr>
              <a:t> </a:t>
            </a:r>
            <a:r>
              <a:rPr lang="de-CH" altLang="fr-FR" sz="992" dirty="0" err="1">
                <a:solidFill>
                  <a:srgbClr val="7F7F7F"/>
                </a:solidFill>
                <a:latin typeface="+mj-lt"/>
              </a:rPr>
              <a:t>Improvement</a:t>
            </a:r>
            <a:r>
              <a:rPr lang="de-CH" altLang="fr-FR" sz="992" dirty="0">
                <a:solidFill>
                  <a:srgbClr val="7F7F7F"/>
                </a:solidFill>
                <a:latin typeface="+mj-lt"/>
              </a:rPr>
              <a:t>, </a:t>
            </a:r>
            <a:fld id="{2B516883-90B8-4E60-A885-722B19EAFB49}" type="datetime4">
              <a:rPr lang="de-CH" altLang="fr-FR" sz="992" smtClean="0">
                <a:solidFill>
                  <a:srgbClr val="7F7F7F"/>
                </a:solidFill>
                <a:latin typeface="+mj-lt"/>
              </a:rPr>
              <a:pPr>
                <a:buSzPct val="100000"/>
                <a:buFont typeface="SimSun" pitchFamily="34" charset="-127"/>
                <a:buNone/>
                <a:defRPr/>
              </a:pPr>
              <a:t>5. August 2020</a:t>
            </a:fld>
            <a:endParaRPr lang="de-CH" altLang="fr-FR" sz="992" dirty="0">
              <a:solidFill>
                <a:srgbClr val="7F7F7F"/>
              </a:solidFill>
              <a:latin typeface="+mj-l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1FB1D0-DCEB-4D89-9EA6-ADE1E945E4A7}"/>
              </a:ext>
            </a:extLst>
          </p:cNvPr>
          <p:cNvSpPr txBox="1">
            <a:spLocks/>
          </p:cNvSpPr>
          <p:nvPr/>
        </p:nvSpPr>
        <p:spPr>
          <a:xfrm>
            <a:off x="757449" y="7135547"/>
            <a:ext cx="543418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SzPct val="100000"/>
              <a:buFont typeface="SimSun" panose="02010600030101010101" pitchFamily="2" charset="-122"/>
              <a:buNone/>
            </a:pPr>
            <a:r>
              <a:rPr lang="de-CH" altLang="fr-FR" sz="992">
                <a:solidFill>
                  <a:srgbClr val="7F7F7F"/>
                </a:solidFill>
                <a:latin typeface="FZZhunYuan-M02S" panose="03000509000000000000" pitchFamily="65" charset="-122"/>
                <a:ea typeface="FZZhunYuan-M02S" panose="03000509000000000000" pitchFamily="65" charset="-122"/>
              </a:rPr>
              <a:t>页码</a:t>
            </a:r>
            <a:r>
              <a:rPr lang="de-CH" altLang="fr-FR" sz="992">
                <a:solidFill>
                  <a:srgbClr val="7F7F7F"/>
                </a:solidFill>
                <a:latin typeface="SimSun" panose="02010600030101010101" pitchFamily="2" charset="-122"/>
              </a:rPr>
              <a:t> </a:t>
            </a:r>
            <a:fld id="{3B5C4C4E-ECBA-477D-9749-02638F9883D3}" type="slidenum">
              <a:rPr lang="de-CH" altLang="fr-FR" sz="992">
                <a:solidFill>
                  <a:srgbClr val="7F7F7F"/>
                </a:solidFill>
              </a:rPr>
              <a:pPr>
                <a:buSzPct val="100000"/>
                <a:buFont typeface="SimSun" panose="02010600030101010101" pitchFamily="2" charset="-122"/>
                <a:buNone/>
              </a:pPr>
              <a:t>‹#›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F64486CC-7DE9-436C-BCB4-F493B142EE7D}"/>
              </a:ext>
            </a:extLst>
          </p:cNvPr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5463C56-BE39-458F-AD25-C804647EAC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EE505CDF-110F-43CE-9ADF-C469BE68068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4727 w 501"/>
                <a:gd name="T1" fmla="*/ 4134 h 429"/>
                <a:gd name="T2" fmla="*/ 4460 w 501"/>
                <a:gd name="T3" fmla="*/ 3789 h 429"/>
                <a:gd name="T4" fmla="*/ 4361 w 501"/>
                <a:gd name="T5" fmla="*/ 3659 h 429"/>
                <a:gd name="T6" fmla="*/ 3792 w 501"/>
                <a:gd name="T7" fmla="*/ 3392 h 429"/>
                <a:gd name="T8" fmla="*/ 3055 w 501"/>
                <a:gd name="T9" fmla="*/ 4134 h 429"/>
                <a:gd name="T10" fmla="*/ 3792 w 501"/>
                <a:gd name="T11" fmla="*/ 4860 h 429"/>
                <a:gd name="T12" fmla="*/ 4361 w 501"/>
                <a:gd name="T13" fmla="*/ 4597 h 429"/>
                <a:gd name="T14" fmla="*/ 4460 w 501"/>
                <a:gd name="T15" fmla="*/ 4465 h 429"/>
                <a:gd name="T16" fmla="*/ 4727 w 501"/>
                <a:gd name="T17" fmla="*/ 4134 h 429"/>
                <a:gd name="T18" fmla="*/ 2135 w 501"/>
                <a:gd name="T19" fmla="*/ 4117 h 429"/>
                <a:gd name="T20" fmla="*/ 3792 w 501"/>
                <a:gd name="T21" fmla="*/ 2479 h 429"/>
                <a:gd name="T22" fmla="*/ 5058 w 501"/>
                <a:gd name="T23" fmla="*/ 3061 h 429"/>
                <a:gd name="T24" fmla="*/ 5067 w 501"/>
                <a:gd name="T25" fmla="*/ 3089 h 429"/>
                <a:gd name="T26" fmla="*/ 5096 w 501"/>
                <a:gd name="T27" fmla="*/ 3077 h 429"/>
                <a:gd name="T28" fmla="*/ 3289 w 501"/>
                <a:gd name="T29" fmla="*/ 0 h 429"/>
                <a:gd name="T30" fmla="*/ 0 w 501"/>
                <a:gd name="T31" fmla="*/ 5666 h 429"/>
                <a:gd name="T32" fmla="*/ 3211 w 501"/>
                <a:gd name="T33" fmla="*/ 5666 h 429"/>
                <a:gd name="T34" fmla="*/ 3228 w 501"/>
                <a:gd name="T35" fmla="*/ 5654 h 429"/>
                <a:gd name="T36" fmla="*/ 2895 w 501"/>
                <a:gd name="T37" fmla="*/ 5510 h 429"/>
                <a:gd name="T38" fmla="*/ 2135 w 501"/>
                <a:gd name="T39" fmla="*/ 4117 h 429"/>
                <a:gd name="T40" fmla="*/ 6529 w 501"/>
                <a:gd name="T41" fmla="*/ 5637 h 429"/>
                <a:gd name="T42" fmla="*/ 6189 w 501"/>
                <a:gd name="T43" fmla="*/ 5547 h 429"/>
                <a:gd name="T44" fmla="*/ 5329 w 501"/>
                <a:gd name="T45" fmla="*/ 4843 h 429"/>
                <a:gd name="T46" fmla="*/ 5001 w 501"/>
                <a:gd name="T47" fmla="*/ 5257 h 429"/>
                <a:gd name="T48" fmla="*/ 4383 w 501"/>
                <a:gd name="T49" fmla="*/ 5654 h 429"/>
                <a:gd name="T50" fmla="*/ 4383 w 501"/>
                <a:gd name="T51" fmla="*/ 5666 h 429"/>
                <a:gd name="T52" fmla="*/ 6595 w 501"/>
                <a:gd name="T53" fmla="*/ 5666 h 429"/>
                <a:gd name="T54" fmla="*/ 6595 w 501"/>
                <a:gd name="T55" fmla="*/ 5654 h 429"/>
                <a:gd name="T56" fmla="*/ 6529 w 501"/>
                <a:gd name="T57" fmla="*/ 5637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D94BD3D-6DB2-4054-84E4-1B63123530A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2257 w 937"/>
                <a:gd name="T1" fmla="*/ 1790 h 326"/>
                <a:gd name="T2" fmla="*/ 1028 w 937"/>
                <a:gd name="T3" fmla="*/ 1172 h 326"/>
                <a:gd name="T4" fmla="*/ 1647 w 937"/>
                <a:gd name="T5" fmla="*/ 697 h 326"/>
                <a:gd name="T6" fmla="*/ 2450 w 937"/>
                <a:gd name="T7" fmla="*/ 1316 h 326"/>
                <a:gd name="T8" fmla="*/ 3339 w 937"/>
                <a:gd name="T9" fmla="*/ 1316 h 326"/>
                <a:gd name="T10" fmla="*/ 1687 w 937"/>
                <a:gd name="T11" fmla="*/ 0 h 326"/>
                <a:gd name="T12" fmla="*/ 156 w 937"/>
                <a:gd name="T13" fmla="*/ 1238 h 326"/>
                <a:gd name="T14" fmla="*/ 1373 w 937"/>
                <a:gd name="T15" fmla="*/ 2409 h 326"/>
                <a:gd name="T16" fmla="*/ 2597 w 937"/>
                <a:gd name="T17" fmla="*/ 3085 h 326"/>
                <a:gd name="T18" fmla="*/ 1791 w 937"/>
                <a:gd name="T19" fmla="*/ 3597 h 326"/>
                <a:gd name="T20" fmla="*/ 881 w 937"/>
                <a:gd name="T21" fmla="*/ 2834 h 326"/>
                <a:gd name="T22" fmla="*/ 12 w 937"/>
                <a:gd name="T23" fmla="*/ 2834 h 326"/>
                <a:gd name="T24" fmla="*/ 1770 w 937"/>
                <a:gd name="T25" fmla="*/ 4296 h 326"/>
                <a:gd name="T26" fmla="*/ 3466 w 937"/>
                <a:gd name="T27" fmla="*/ 2978 h 326"/>
                <a:gd name="T28" fmla="*/ 2257 w 937"/>
                <a:gd name="T29" fmla="*/ 1790 h 326"/>
                <a:gd name="T30" fmla="*/ 7136 w 937"/>
                <a:gd name="T31" fmla="*/ 1597 h 326"/>
                <a:gd name="T32" fmla="*/ 7136 w 937"/>
                <a:gd name="T33" fmla="*/ 1597 h 326"/>
                <a:gd name="T34" fmla="*/ 6243 w 937"/>
                <a:gd name="T35" fmla="*/ 1143 h 326"/>
                <a:gd name="T36" fmla="*/ 4936 w 937"/>
                <a:gd name="T37" fmla="*/ 2688 h 326"/>
                <a:gd name="T38" fmla="*/ 6264 w 937"/>
                <a:gd name="T39" fmla="*/ 4285 h 326"/>
                <a:gd name="T40" fmla="*/ 7164 w 937"/>
                <a:gd name="T41" fmla="*/ 3822 h 326"/>
                <a:gd name="T42" fmla="*/ 7174 w 937"/>
                <a:gd name="T43" fmla="*/ 3822 h 326"/>
                <a:gd name="T44" fmla="*/ 7174 w 937"/>
                <a:gd name="T45" fmla="*/ 4202 h 326"/>
                <a:gd name="T46" fmla="*/ 7956 w 937"/>
                <a:gd name="T47" fmla="*/ 4202 h 326"/>
                <a:gd name="T48" fmla="*/ 7956 w 937"/>
                <a:gd name="T49" fmla="*/ 106 h 326"/>
                <a:gd name="T50" fmla="*/ 7136 w 937"/>
                <a:gd name="T51" fmla="*/ 106 h 326"/>
                <a:gd name="T52" fmla="*/ 7136 w 937"/>
                <a:gd name="T53" fmla="*/ 1597 h 326"/>
                <a:gd name="T54" fmla="*/ 6465 w 937"/>
                <a:gd name="T55" fmla="*/ 3666 h 326"/>
                <a:gd name="T56" fmla="*/ 5751 w 937"/>
                <a:gd name="T57" fmla="*/ 2716 h 326"/>
                <a:gd name="T58" fmla="*/ 6465 w 937"/>
                <a:gd name="T59" fmla="*/ 1769 h 326"/>
                <a:gd name="T60" fmla="*/ 7164 w 937"/>
                <a:gd name="T61" fmla="*/ 2700 h 326"/>
                <a:gd name="T62" fmla="*/ 6465 w 937"/>
                <a:gd name="T63" fmla="*/ 3666 h 326"/>
                <a:gd name="T64" fmla="*/ 9775 w 937"/>
                <a:gd name="T65" fmla="*/ 1143 h 326"/>
                <a:gd name="T66" fmla="*/ 8258 w 937"/>
                <a:gd name="T67" fmla="*/ 2716 h 326"/>
                <a:gd name="T68" fmla="*/ 9775 w 937"/>
                <a:gd name="T69" fmla="*/ 4285 h 326"/>
                <a:gd name="T70" fmla="*/ 11160 w 937"/>
                <a:gd name="T71" fmla="*/ 3281 h 326"/>
                <a:gd name="T72" fmla="*/ 10446 w 937"/>
                <a:gd name="T73" fmla="*/ 3281 h 326"/>
                <a:gd name="T74" fmla="*/ 9804 w 937"/>
                <a:gd name="T75" fmla="*/ 3666 h 326"/>
                <a:gd name="T76" fmla="*/ 9062 w 937"/>
                <a:gd name="T77" fmla="*/ 2912 h 326"/>
                <a:gd name="T78" fmla="*/ 11212 w 937"/>
                <a:gd name="T79" fmla="*/ 2912 h 326"/>
                <a:gd name="T80" fmla="*/ 9775 w 937"/>
                <a:gd name="T81" fmla="*/ 1143 h 326"/>
                <a:gd name="T82" fmla="*/ 9062 w 937"/>
                <a:gd name="T83" fmla="*/ 2400 h 326"/>
                <a:gd name="T84" fmla="*/ 9749 w 937"/>
                <a:gd name="T85" fmla="*/ 1769 h 326"/>
                <a:gd name="T86" fmla="*/ 10397 w 937"/>
                <a:gd name="T87" fmla="*/ 2400 h 326"/>
                <a:gd name="T88" fmla="*/ 9062 w 937"/>
                <a:gd name="T89" fmla="*/ 2400 h 326"/>
                <a:gd name="T90" fmla="*/ 11545 w 937"/>
                <a:gd name="T91" fmla="*/ 4202 h 326"/>
                <a:gd name="T92" fmla="*/ 12360 w 937"/>
                <a:gd name="T93" fmla="*/ 4202 h 326"/>
                <a:gd name="T94" fmla="*/ 12360 w 937"/>
                <a:gd name="T95" fmla="*/ 106 h 326"/>
                <a:gd name="T96" fmla="*/ 11545 w 937"/>
                <a:gd name="T97" fmla="*/ 106 h 326"/>
                <a:gd name="T98" fmla="*/ 11545 w 937"/>
                <a:gd name="T99" fmla="*/ 4202 h 326"/>
                <a:gd name="T100" fmla="*/ 3773 w 937"/>
                <a:gd name="T101" fmla="*/ 4202 h 326"/>
                <a:gd name="T102" fmla="*/ 4589 w 937"/>
                <a:gd name="T103" fmla="*/ 4202 h 326"/>
                <a:gd name="T104" fmla="*/ 4589 w 937"/>
                <a:gd name="T105" fmla="*/ 1228 h 326"/>
                <a:gd name="T106" fmla="*/ 3773 w 937"/>
                <a:gd name="T107" fmla="*/ 1228 h 326"/>
                <a:gd name="T108" fmla="*/ 3773 w 937"/>
                <a:gd name="T109" fmla="*/ 4202 h 326"/>
                <a:gd name="T110" fmla="*/ 3773 w 937"/>
                <a:gd name="T111" fmla="*/ 775 h 326"/>
                <a:gd name="T112" fmla="*/ 4589 w 937"/>
                <a:gd name="T113" fmla="*/ 775 h 326"/>
                <a:gd name="T114" fmla="*/ 4589 w 937"/>
                <a:gd name="T115" fmla="*/ 106 h 326"/>
                <a:gd name="T116" fmla="*/ 3773 w 937"/>
                <a:gd name="T117" fmla="*/ 106 h 326"/>
                <a:gd name="T118" fmla="*/ 3773 w 937"/>
                <a:gd name="T119" fmla="*/ 775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</p:grpSp>
      <p:cxnSp>
        <p:nvCxnSpPr>
          <p:cNvPr id="10" name="Straight Connector 48">
            <a:extLst>
              <a:ext uri="{FF2B5EF4-FFF2-40B4-BE49-F238E27FC236}">
                <a16:creationId xmlns:a16="http://schemas.microsoft.com/office/drawing/2014/main" id="{E89A8C83-0192-460C-9442-66864C4F883C}"/>
              </a:ext>
            </a:extLst>
          </p:cNvPr>
          <p:cNvCxnSpPr/>
          <p:nvPr userDrawn="1"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A11CC0B8-7BBB-4AE0-954F-7C8FE07E226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A11CC0B8-7BBB-4AE0-954F-7C8FE07E22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5575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3" cy="4960327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1098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4" cy="49603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80354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37396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952475" y="1641774"/>
            <a:ext cx="6152418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94105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9347443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76112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369133"/>
            <a:ext cx="9347443" cy="6229470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74123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7162350" y="4239208"/>
            <a:ext cx="2942542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0518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757449" y="369312"/>
            <a:ext cx="9349299" cy="50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57450" y="1638274"/>
            <a:ext cx="9347443" cy="496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611436" y="7135547"/>
            <a:ext cx="111248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05 August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F2E4720E-BB03-455A-8ED1-6CF75A62BB47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308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8EE09DDA-B5BE-425F-A425-3C3651D0AD3A}"/>
              </a:ext>
            </a:extLst>
          </p:cNvPr>
          <p:cNvSpPr txBox="1"/>
          <p:nvPr userDrawn="1"/>
        </p:nvSpPr>
        <p:spPr>
          <a:xfrm>
            <a:off x="5015379" y="7327840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4168516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  <p:sldLayoutId id="2147483837" r:id="rId17"/>
    <p:sldLayoutId id="2147483838" r:id="rId18"/>
    <p:sldLayoutId id="2147483839" r:id="rId19"/>
    <p:sldLayoutId id="2147483840" r:id="rId20"/>
    <p:sldLayoutId id="2147483841" r:id="rId21"/>
    <p:sldLayoutId id="2147483842" r:id="rId2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308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5pPr>
      <a:lvl6pPr marL="504063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6pPr>
      <a:lvl7pPr marL="1008126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7pPr>
      <a:lvl8pPr marL="1512189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8pPr>
      <a:lvl9pPr marL="2016252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96025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393800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589824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787598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F97C85-1960-44E2-B1C9-F2FA8F02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727" y="571639"/>
            <a:ext cx="7833296" cy="509007"/>
          </a:xfrm>
        </p:spPr>
        <p:txBody>
          <a:bodyPr/>
          <a:lstStyle/>
          <a:p>
            <a:r>
              <a:rPr lang="en-US" altLang="fr-FR" dirty="0">
                <a:solidFill>
                  <a:srgbClr val="E64B00"/>
                </a:solidFill>
                <a:latin typeface="方正准圆简体"/>
                <a:cs typeface="方正准圆简体"/>
              </a:rPr>
              <a:t>限制料斗中的瓶胚污染以提高产品质量</a:t>
            </a:r>
            <a:endParaRPr lang="zh-CN" altLang="fr-FR" dirty="0">
              <a:solidFill>
                <a:srgbClr val="E64B00"/>
              </a:solidFill>
            </a:endParaRPr>
          </a:p>
        </p:txBody>
      </p:sp>
      <p:sp>
        <p:nvSpPr>
          <p:cNvPr id="17411" name="Content Placeholder 3">
            <a:extLst>
              <a:ext uri="{FF2B5EF4-FFF2-40B4-BE49-F238E27FC236}">
                <a16:creationId xmlns:a16="http://schemas.microsoft.com/office/drawing/2014/main" id="{85331306-631E-45CF-BFE5-DCDC8C969B3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504729" y="1835327"/>
            <a:ext cx="7833296" cy="352198"/>
          </a:xfrm>
        </p:spPr>
        <p:txBody>
          <a:bodyPr/>
          <a:lstStyle/>
          <a:p>
            <a:r>
              <a:rPr lang="en-US" altLang="fr-FR" dirty="0">
                <a:latin typeface="方正准圆简体"/>
                <a:cs typeface="方正准圆简体"/>
              </a:rPr>
              <a:t>摇摆式料斗盖可确保不会过压</a:t>
            </a:r>
            <a:r>
              <a:rPr dirty="0">
                <a:latin typeface="方正准圆简体"/>
                <a:cs typeface="方正准圆简体"/>
              </a:rPr>
              <a:t> </a:t>
            </a:r>
            <a:endParaRPr lang="zh-CN" altLang="zh-CN" dirty="0"/>
          </a:p>
          <a:p>
            <a:endParaRPr lang="zh-CN" altLang="fr-FR" dirty="0"/>
          </a:p>
        </p:txBody>
      </p:sp>
      <p:sp>
        <p:nvSpPr>
          <p:cNvPr id="5" name="Rechteck 3">
            <a:extLst>
              <a:ext uri="{FF2B5EF4-FFF2-40B4-BE49-F238E27FC236}">
                <a16:creationId xmlns:a16="http://schemas.microsoft.com/office/drawing/2014/main" id="{DC362B6A-7216-4428-B1F7-42AACC28B60D}"/>
              </a:ext>
            </a:extLst>
          </p:cNvPr>
          <p:cNvSpPr/>
          <p:nvPr/>
        </p:nvSpPr>
        <p:spPr>
          <a:xfrm>
            <a:off x="1500841" y="2187525"/>
            <a:ext cx="3811633" cy="494736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 anchor="ctr"/>
          <a:lstStyle/>
          <a:p>
            <a:pPr defTabSz="1008126" eaLnBrk="1" fontAlgn="auto" hangingPunct="1">
              <a:spcBef>
                <a:spcPts val="331"/>
              </a:spcBef>
              <a:spcAft>
                <a:spcPts val="0"/>
              </a:spcAft>
              <a:buClr>
                <a:srgbClr val="FF6600"/>
              </a:buClr>
              <a:defRPr/>
            </a:pPr>
            <a:r>
              <a:rPr lang="en-GB" sz="1544" dirty="0" err="1">
                <a:solidFill>
                  <a:srgbClr val="FFFFFF"/>
                </a:solidFill>
                <a:latin typeface="FZZhunYuan-M02S"/>
                <a:cs typeface="FZZhunYuan-M02S"/>
              </a:rPr>
              <a:t>价值和益处</a:t>
            </a:r>
            <a:endParaRPr lang="zh-CN" altLang="fr-FR" sz="1544" dirty="0">
              <a:solidFill>
                <a:srgbClr val="FFFFFF"/>
              </a:solidFill>
              <a:latin typeface="FZZhunYuan-M02S"/>
              <a:ea typeface="FZZhunYuan-M02S"/>
              <a:cs typeface="FZZhunYuan-M02S"/>
            </a:endParaRPr>
          </a:p>
        </p:txBody>
      </p:sp>
      <p:sp>
        <p:nvSpPr>
          <p:cNvPr id="6" name="Rechteck 4">
            <a:extLst>
              <a:ext uri="{FF2B5EF4-FFF2-40B4-BE49-F238E27FC236}">
                <a16:creationId xmlns:a16="http://schemas.microsoft.com/office/drawing/2014/main" id="{26F0C6D1-6126-40F0-B3F1-44A4828F6EDC}"/>
              </a:ext>
            </a:extLst>
          </p:cNvPr>
          <p:cNvSpPr>
            <a:spLocks/>
          </p:cNvSpPr>
          <p:nvPr/>
        </p:nvSpPr>
        <p:spPr>
          <a:xfrm>
            <a:off x="1500841" y="2682258"/>
            <a:ext cx="3811633" cy="346780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8888" indent="-178888" defTabSz="895996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endParaRPr lang="en-US" altLang="zh-CN" sz="1131" b="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hteck 11">
            <a:extLst>
              <a:ext uri="{FF2B5EF4-FFF2-40B4-BE49-F238E27FC236}">
                <a16:creationId xmlns:a16="http://schemas.microsoft.com/office/drawing/2014/main" id="{2D398D4C-877B-4629-9C1F-5244FB0F0347}"/>
              </a:ext>
            </a:extLst>
          </p:cNvPr>
          <p:cNvSpPr/>
          <p:nvPr/>
        </p:nvSpPr>
        <p:spPr>
          <a:xfrm>
            <a:off x="5520946" y="2187525"/>
            <a:ext cx="3811633" cy="494736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 anchor="ctr"/>
          <a:lstStyle/>
          <a:p>
            <a:pPr marL="186665" indent="-186665" defTabSz="895996">
              <a:spcBef>
                <a:spcPts val="294"/>
              </a:spcBef>
              <a:buClr>
                <a:srgbClr val="E64B00"/>
              </a:buClr>
              <a:defRPr/>
            </a:pPr>
            <a:r>
              <a:rPr lang="de-CH" altLang="fr-FR" sz="1544" dirty="0">
                <a:solidFill>
                  <a:srgbClr val="FFFFFF"/>
                </a:solidFill>
                <a:latin typeface="方正准圆简体"/>
                <a:cs typeface="方正准圆简体"/>
              </a:rPr>
              <a:t>描述</a:t>
            </a:r>
          </a:p>
        </p:txBody>
      </p:sp>
      <p:sp>
        <p:nvSpPr>
          <p:cNvPr id="8" name="Rechteck 12">
            <a:extLst>
              <a:ext uri="{FF2B5EF4-FFF2-40B4-BE49-F238E27FC236}">
                <a16:creationId xmlns:a16="http://schemas.microsoft.com/office/drawing/2014/main" id="{B8466011-C770-47A6-86EE-D880D7A7AF4C}"/>
              </a:ext>
            </a:extLst>
          </p:cNvPr>
          <p:cNvSpPr>
            <a:spLocks/>
          </p:cNvSpPr>
          <p:nvPr/>
        </p:nvSpPr>
        <p:spPr>
          <a:xfrm>
            <a:off x="5520946" y="2679148"/>
            <a:ext cx="3811633" cy="347092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8888" lvl="1" indent="-178888" defTabSz="895996">
              <a:spcBef>
                <a:spcPts val="294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endParaRPr lang="en-US" altLang="zh-CN" sz="1245" b="0" dirty="0">
              <a:solidFill>
                <a:srgbClr val="000000"/>
              </a:solidFill>
              <a:latin typeface="Arial"/>
              <a:ea typeface="宋体" panose="02010600030101010101" pitchFamily="2" charset="-122"/>
            </a:endParaRPr>
          </a:p>
        </p:txBody>
      </p:sp>
      <p:sp>
        <p:nvSpPr>
          <p:cNvPr id="17416" name="Text Placeholder 2">
            <a:extLst>
              <a:ext uri="{FF2B5EF4-FFF2-40B4-BE49-F238E27FC236}">
                <a16:creationId xmlns:a16="http://schemas.microsoft.com/office/drawing/2014/main" id="{B1AF4CBF-8C17-49EB-BB4A-2810FE698516}"/>
              </a:ext>
            </a:extLst>
          </p:cNvPr>
          <p:cNvSpPr txBox="1">
            <a:spLocks/>
          </p:cNvSpPr>
          <p:nvPr/>
        </p:nvSpPr>
        <p:spPr bwMode="auto">
          <a:xfrm>
            <a:off x="1504728" y="6325550"/>
            <a:ext cx="7819294" cy="461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82" b="0" dirty="0">
                <a:solidFill>
                  <a:srgbClr val="000000"/>
                </a:solidFill>
                <a:latin typeface="方正准圆简体"/>
                <a:cs typeface="方正准圆简体"/>
              </a:rPr>
              <a:t>价值：产品品质</a:t>
            </a:r>
          </a:p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82" b="0" dirty="0" err="1">
                <a:solidFill>
                  <a:srgbClr val="000000"/>
                </a:solidFill>
                <a:latin typeface="方正准圆简体"/>
                <a:cs typeface="方正准圆简体"/>
              </a:rPr>
              <a:t>设备：Universal吹瓶机</a:t>
            </a:r>
            <a:endParaRPr lang="en-GB" altLang="fr-FR" sz="882" b="0" dirty="0">
              <a:solidFill>
                <a:srgbClr val="000000"/>
              </a:solidFill>
              <a:latin typeface="方正准圆简体"/>
              <a:cs typeface="方正准圆简体"/>
            </a:endParaRPr>
          </a:p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82" b="0" dirty="0">
                <a:solidFill>
                  <a:srgbClr val="000000"/>
                </a:solidFill>
                <a:latin typeface="方正准圆简体"/>
                <a:cs typeface="方正准圆简体"/>
              </a:rPr>
              <a:t>产品目录代码</a:t>
            </a:r>
            <a:r>
              <a:rPr lang="en-GB" altLang="fr-FR" sz="882" b="0">
                <a:solidFill>
                  <a:srgbClr val="000000"/>
                </a:solidFill>
                <a:latin typeface="方正准圆简体"/>
                <a:cs typeface="方正准圆简体"/>
              </a:rPr>
              <a:t>：</a:t>
            </a:r>
            <a:r>
              <a:rPr lang="en-GB" altLang="fr-FR" sz="882" b="0">
                <a:solidFill>
                  <a:srgbClr val="000000"/>
                </a:solidFill>
                <a:latin typeface="Arial"/>
                <a:cs typeface="方正准圆简体"/>
              </a:rPr>
              <a:t>1016</a:t>
            </a:r>
            <a:endParaRPr lang="en-GB" altLang="fr-FR" sz="882" b="0" dirty="0">
              <a:solidFill>
                <a:srgbClr val="000000"/>
              </a:solidFill>
              <a:latin typeface="Arial"/>
              <a:cs typeface="方正准圆简体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5FDF8CE-634F-4A4C-9FA0-CEE5E4D2394C}"/>
              </a:ext>
            </a:extLst>
          </p:cNvPr>
          <p:cNvSpPr/>
          <p:nvPr/>
        </p:nvSpPr>
        <p:spPr>
          <a:xfrm>
            <a:off x="1500841" y="2709504"/>
            <a:ext cx="3811633" cy="998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9752" indent="-189752" defTabSz="95040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323" b="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限制料斗中的瓶胚污染以提高生产卫生性</a:t>
            </a:r>
            <a:endParaRPr lang="zh-CN" altLang="x-none" sz="1323" b="0" kern="0" dirty="0">
              <a:solidFill>
                <a:srgbClr val="000000"/>
              </a:solidFill>
              <a:latin typeface="方正准圆简体"/>
              <a:ea typeface="方正准圆简体"/>
              <a:cs typeface="方正准圆简体"/>
            </a:endParaRPr>
          </a:p>
          <a:p>
            <a:pPr marL="189752" indent="-189752" defTabSz="95040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避免生产期间瓶胚（例如从地面收集的瓶胚）或瓶胚进给区之外的任何其他物品有意或无意被扔到料斗内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B7FD01D-E3A3-458C-8D3A-88485ECAEAD4}"/>
              </a:ext>
            </a:extLst>
          </p:cNvPr>
          <p:cNvSpPr/>
          <p:nvPr/>
        </p:nvSpPr>
        <p:spPr>
          <a:xfrm>
            <a:off x="5520946" y="2679322"/>
            <a:ext cx="3803077" cy="1089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9752" lvl="1" indent="-189752" defTabSz="950409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092128" algn="l"/>
                <a:tab pos="3275281" algn="l"/>
              </a:tabLst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此选件可盖住料斗上部，防止灰尘落到料斗内 </a:t>
            </a:r>
          </a:p>
          <a:p>
            <a:pPr marL="189752" lvl="1" indent="-189752" defTabSz="950409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092128" algn="l"/>
                <a:tab pos="3275281" algn="l"/>
              </a:tabLst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它包括一个盖子和齿轮电机</a:t>
            </a:r>
          </a:p>
          <a:p>
            <a:pPr marL="189752" lvl="1" indent="-189752" defTabSz="950409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092128" algn="l"/>
                <a:tab pos="3275281" algn="l"/>
              </a:tabLst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在手动模式下，加载瓶胚时，操作员通过控制装置来控制盖罩的开合</a:t>
            </a:r>
          </a:p>
        </p:txBody>
      </p:sp>
      <p:pic>
        <p:nvPicPr>
          <p:cNvPr id="13" name="Image 32">
            <a:extLst>
              <a:ext uri="{FF2B5EF4-FFF2-40B4-BE49-F238E27FC236}">
                <a16:creationId xmlns:a16="http://schemas.microsoft.com/office/drawing/2014/main" id="{19637D86-FD6B-4E4D-B57D-D290DC323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4760" y="4112284"/>
            <a:ext cx="1533407" cy="1952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9825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1</Pages>
  <Words>29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MS PGothic</vt:lpstr>
      <vt:lpstr>宋体</vt:lpstr>
      <vt:lpstr>宋体</vt:lpstr>
      <vt:lpstr>Arial</vt:lpstr>
      <vt:lpstr>Book Antiqua</vt:lpstr>
      <vt:lpstr>FZZhunYuan-M02S</vt:lpstr>
      <vt:lpstr>Wingdings</vt:lpstr>
      <vt:lpstr>方正准圆简体</vt:lpstr>
      <vt:lpstr>NewSidel_Template_4x3_with add layouts</vt:lpstr>
      <vt:lpstr>think-cell Folie</vt:lpstr>
      <vt:lpstr>限制料斗中的瓶胚污染以提高产品质量</vt:lpstr>
    </vt:vector>
  </TitlesOfParts>
  <Manager>Dominique Martin</Manager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 Switch System</dc:title>
  <dc:subject>Selling points</dc:subject>
  <dc:creator>Mathieu Druon</dc:creator>
  <cp:keywords/>
  <dc:description/>
  <cp:lastModifiedBy>Sorega, Dan</cp:lastModifiedBy>
  <cp:revision>525</cp:revision>
  <cp:lastPrinted>2016-08-02T08:13:06Z</cp:lastPrinted>
  <dcterms:created xsi:type="dcterms:W3CDTF">2009-07-10T13:59:45Z</dcterms:created>
  <dcterms:modified xsi:type="dcterms:W3CDTF">2020-08-05T11:52:53Z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2020-08-05T11:44:02.8727613Z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2018-04-05T16:40:10.2411588+02:00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2018-04-05T16:40:10.2411588+02:00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