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notesMasterIdLst>
    <p:notesMasterId r:id="rId3"/>
  </p:notesMasterIdLst>
  <p:handoutMasterIdLst>
    <p:handoutMasterId r:id="rId4"/>
  </p:handoutMasterIdLst>
  <p:sldIdLst>
    <p:sldId id="622" r:id="rId2"/>
  </p:sldIdLst>
  <p:sldSz cx="10693400" cy="7561263"/>
  <p:notesSz cx="6805613" cy="9944100"/>
  <p:kinsoku lang="zh-CN"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sz="1000" b="1" kern="1200">
        <a:solidFill>
          <a:srgbClr val="EB690B"/>
        </a:solidFill>
        <a:latin typeface="Arial" panose="020B0604020202020204" pitchFamily="34" charset="0"/>
        <a:ea typeface="+mn-ea"/>
        <a:cs typeface="+mn-cs"/>
      </a:defRPr>
    </a:lvl1pPr>
    <a:lvl2pPr marL="457200" algn="l" rtl="0" eaLnBrk="0" fontAlgn="base" hangingPunct="0">
      <a:spcBef>
        <a:spcPct val="0"/>
      </a:spcBef>
      <a:spcAft>
        <a:spcPct val="0"/>
      </a:spcAft>
      <a:defRPr sz="1000" b="1" kern="1200">
        <a:solidFill>
          <a:srgbClr val="EB690B"/>
        </a:solidFill>
        <a:latin typeface="Arial" panose="020B0604020202020204" pitchFamily="34" charset="0"/>
        <a:ea typeface="+mn-ea"/>
        <a:cs typeface="+mn-cs"/>
      </a:defRPr>
    </a:lvl2pPr>
    <a:lvl3pPr marL="914400" algn="l" rtl="0" eaLnBrk="0" fontAlgn="base" hangingPunct="0">
      <a:spcBef>
        <a:spcPct val="0"/>
      </a:spcBef>
      <a:spcAft>
        <a:spcPct val="0"/>
      </a:spcAft>
      <a:defRPr sz="1000" b="1" kern="1200">
        <a:solidFill>
          <a:srgbClr val="EB690B"/>
        </a:solidFill>
        <a:latin typeface="Arial" panose="020B0604020202020204" pitchFamily="34" charset="0"/>
        <a:ea typeface="+mn-ea"/>
        <a:cs typeface="+mn-cs"/>
      </a:defRPr>
    </a:lvl3pPr>
    <a:lvl4pPr marL="1371600" algn="l" rtl="0" eaLnBrk="0" fontAlgn="base" hangingPunct="0">
      <a:spcBef>
        <a:spcPct val="0"/>
      </a:spcBef>
      <a:spcAft>
        <a:spcPct val="0"/>
      </a:spcAft>
      <a:defRPr sz="1000" b="1" kern="1200">
        <a:solidFill>
          <a:srgbClr val="EB690B"/>
        </a:solidFill>
        <a:latin typeface="Arial" panose="020B0604020202020204" pitchFamily="34" charset="0"/>
        <a:ea typeface="+mn-ea"/>
        <a:cs typeface="+mn-cs"/>
      </a:defRPr>
    </a:lvl4pPr>
    <a:lvl5pPr marL="1828800" algn="l" rtl="0" eaLnBrk="0" fontAlgn="base" hangingPunct="0">
      <a:spcBef>
        <a:spcPct val="0"/>
      </a:spcBef>
      <a:spcAft>
        <a:spcPct val="0"/>
      </a:spcAft>
      <a:defRPr sz="1000" b="1" kern="1200">
        <a:solidFill>
          <a:srgbClr val="EB690B"/>
        </a:solidFill>
        <a:latin typeface="Arial" panose="020B0604020202020204" pitchFamily="34" charset="0"/>
        <a:ea typeface="+mn-ea"/>
        <a:cs typeface="+mn-cs"/>
      </a:defRPr>
    </a:lvl5pPr>
    <a:lvl6pPr marL="2286000" algn="l" defTabSz="914400" rtl="0" eaLnBrk="1" latinLnBrk="0" hangingPunct="1">
      <a:defRPr sz="1000" b="1" kern="1200">
        <a:solidFill>
          <a:srgbClr val="EB690B"/>
        </a:solidFill>
        <a:latin typeface="Arial" panose="020B0604020202020204" pitchFamily="34" charset="0"/>
        <a:ea typeface="+mn-ea"/>
        <a:cs typeface="+mn-cs"/>
      </a:defRPr>
    </a:lvl6pPr>
    <a:lvl7pPr marL="2743200" algn="l" defTabSz="914400" rtl="0" eaLnBrk="1" latinLnBrk="0" hangingPunct="1">
      <a:defRPr sz="1000" b="1" kern="1200">
        <a:solidFill>
          <a:srgbClr val="EB690B"/>
        </a:solidFill>
        <a:latin typeface="Arial" panose="020B0604020202020204" pitchFamily="34" charset="0"/>
        <a:ea typeface="+mn-ea"/>
        <a:cs typeface="+mn-cs"/>
      </a:defRPr>
    </a:lvl7pPr>
    <a:lvl8pPr marL="3200400" algn="l" defTabSz="914400" rtl="0" eaLnBrk="1" latinLnBrk="0" hangingPunct="1">
      <a:defRPr sz="1000" b="1" kern="1200">
        <a:solidFill>
          <a:srgbClr val="EB690B"/>
        </a:solidFill>
        <a:latin typeface="Arial" panose="020B0604020202020204" pitchFamily="34" charset="0"/>
        <a:ea typeface="+mn-ea"/>
        <a:cs typeface="+mn-cs"/>
      </a:defRPr>
    </a:lvl8pPr>
    <a:lvl9pPr marL="3657600" algn="l" defTabSz="914400" rtl="0" eaLnBrk="1" latinLnBrk="0" hangingPunct="1">
      <a:defRPr sz="1000" b="1" kern="1200">
        <a:solidFill>
          <a:srgbClr val="EB690B"/>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63">
          <p15:clr>
            <a:srgbClr val="A4A3A4"/>
          </p15:clr>
        </p15:guide>
        <p15:guide id="2" orient="horz" pos="1792">
          <p15:clr>
            <a:srgbClr val="A4A3A4"/>
          </p15:clr>
        </p15:guide>
        <p15:guide id="3" pos="3368">
          <p15:clr>
            <a:srgbClr val="A4A3A4"/>
          </p15:clr>
        </p15:guide>
        <p15:guide id="4" orient="horz" pos="159">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BB7759"/>
    <a:srgbClr val="003366"/>
    <a:srgbClr val="A8C745"/>
    <a:srgbClr val="9EBE38"/>
    <a:srgbClr val="990000"/>
    <a:srgbClr val="FF990B"/>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01" autoAdjust="0"/>
    <p:restoredTop sz="94625" autoAdjust="0"/>
  </p:normalViewPr>
  <p:slideViewPr>
    <p:cSldViewPr snapToGrid="0">
      <p:cViewPr varScale="1">
        <p:scale>
          <a:sx n="100" d="100"/>
          <a:sy n="100" d="100"/>
        </p:scale>
        <p:origin x="1548" y="96"/>
      </p:cViewPr>
      <p:guideLst>
        <p:guide orient="horz" pos="2563"/>
        <p:guide orient="horz" pos="1792"/>
        <p:guide pos="3368"/>
        <p:guide orient="horz" pos="1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688"/>
    </p:cViewPr>
  </p:sorterViewPr>
  <p:notesViewPr>
    <p:cSldViewPr snapToGrid="0">
      <p:cViewPr varScale="1">
        <p:scale>
          <a:sx n="76" d="100"/>
          <a:sy n="76" d="100"/>
        </p:scale>
        <p:origin x="-216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180918" y="9554582"/>
            <a:ext cx="549283" cy="26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485" tIns="39797" rIns="81485" bIns="39797" anchor="ctr">
            <a:spAutoFit/>
          </a:bodyPr>
          <a:lstStyle>
            <a:lvl1pPr defTabSz="806450" eaLnBrk="0" hangingPunct="0">
              <a:defRPr sz="2400">
                <a:solidFill>
                  <a:schemeClr val="tx1"/>
                </a:solidFill>
                <a:latin typeface="Times New Roman" panose="02020603050405020304" pitchFamily="18" charset="0"/>
              </a:defRPr>
            </a:lvl1pPr>
            <a:lvl2pPr marL="404813" defTabSz="806450" eaLnBrk="0" hangingPunct="0">
              <a:defRPr sz="2400">
                <a:solidFill>
                  <a:schemeClr val="tx1"/>
                </a:solidFill>
                <a:latin typeface="Times New Roman" panose="02020603050405020304" pitchFamily="18" charset="0"/>
              </a:defRPr>
            </a:lvl2pPr>
            <a:lvl3pPr marL="806450" defTabSz="806450" eaLnBrk="0" hangingPunct="0">
              <a:defRPr sz="2400">
                <a:solidFill>
                  <a:schemeClr val="tx1"/>
                </a:solidFill>
                <a:latin typeface="Times New Roman" panose="02020603050405020304" pitchFamily="18" charset="0"/>
              </a:defRPr>
            </a:lvl3pPr>
            <a:lvl4pPr marL="1208088" defTabSz="806450" eaLnBrk="0" hangingPunct="0">
              <a:defRPr sz="2400">
                <a:solidFill>
                  <a:schemeClr val="tx1"/>
                </a:solidFill>
                <a:latin typeface="Times New Roman" panose="02020603050405020304" pitchFamily="18" charset="0"/>
              </a:defRPr>
            </a:lvl4pPr>
            <a:lvl5pPr marL="1609725" defTabSz="806450" eaLnBrk="0" hangingPunct="0">
              <a:defRPr sz="2400">
                <a:solidFill>
                  <a:schemeClr val="tx1"/>
                </a:solidFill>
                <a:latin typeface="Times New Roman" panose="02020603050405020304" pitchFamily="18" charset="0"/>
              </a:defRPr>
            </a:lvl5pPr>
            <a:lvl6pPr marL="2066925" defTabSz="806450" eaLnBrk="0" fontAlgn="base" hangingPunct="0">
              <a:spcBef>
                <a:spcPct val="0"/>
              </a:spcBef>
              <a:spcAft>
                <a:spcPct val="0"/>
              </a:spcAft>
              <a:defRPr sz="2400">
                <a:solidFill>
                  <a:schemeClr val="tx1"/>
                </a:solidFill>
                <a:latin typeface="Times New Roman" panose="02020603050405020304" pitchFamily="18" charset="0"/>
              </a:defRPr>
            </a:lvl6pPr>
            <a:lvl7pPr marL="2524125" defTabSz="806450" eaLnBrk="0" fontAlgn="base" hangingPunct="0">
              <a:spcBef>
                <a:spcPct val="0"/>
              </a:spcBef>
              <a:spcAft>
                <a:spcPct val="0"/>
              </a:spcAft>
              <a:defRPr sz="2400">
                <a:solidFill>
                  <a:schemeClr val="tx1"/>
                </a:solidFill>
                <a:latin typeface="Times New Roman" panose="02020603050405020304" pitchFamily="18" charset="0"/>
              </a:defRPr>
            </a:lvl7pPr>
            <a:lvl8pPr marL="2981325" defTabSz="806450" eaLnBrk="0" fontAlgn="base" hangingPunct="0">
              <a:spcBef>
                <a:spcPct val="0"/>
              </a:spcBef>
              <a:spcAft>
                <a:spcPct val="0"/>
              </a:spcAft>
              <a:defRPr sz="2400">
                <a:solidFill>
                  <a:schemeClr val="tx1"/>
                </a:solidFill>
                <a:latin typeface="Times New Roman" panose="02020603050405020304" pitchFamily="18" charset="0"/>
              </a:defRPr>
            </a:lvl8pPr>
            <a:lvl9pPr marL="3438525" defTabSz="80645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1C239B82-A2F5-4DC9-A5AB-91C2A636AD1D}" type="slidenum">
              <a:rPr lang="fr-FR" altLang="zh-CN" sz="1200" b="0">
                <a:latin typeface="Book Antiqua" panose="02040602050305030304" pitchFamily="18" charset="0"/>
              </a:rPr>
              <a:pPr algn="r">
                <a:defRPr/>
              </a:pPr>
              <a:t>‹#›</a:t>
            </a:fld>
            <a:endParaRPr lang="fr-FR" altLang="zh-CN" sz="1200" b="0" dirty="0">
              <a:latin typeface="Book Antiqua" panose="02040602050305030304" pitchFamily="18" charset="0"/>
            </a:endParaRPr>
          </a:p>
        </p:txBody>
      </p:sp>
    </p:spTree>
    <p:extLst>
      <p:ext uri="{BB962C8B-B14F-4D97-AF65-F5344CB8AC3E}">
        <p14:creationId xmlns:p14="http://schemas.microsoft.com/office/powerpoint/2010/main" val="3292176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2648" y="4726077"/>
            <a:ext cx="4980317" cy="419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1485" tIns="39797" rIns="81485" bIns="39797" numCol="1" anchor="t" anchorCtr="0" compatLnSpc="1">
            <a:prstTxWarp prst="textNoShape">
              <a:avLst/>
            </a:prstTxWarp>
          </a:bodyPr>
          <a:lstStyle/>
          <a:p>
            <a:pPr lvl="0"/>
            <a:r>
              <a:rPr lang="fr-FR" altLang="zh-CN" noProof="0"/>
              <a:t>Cliquez pour modifier le style de texte du masque</a:t>
            </a:r>
          </a:p>
          <a:p>
            <a:pPr lvl="1"/>
            <a:r>
              <a:rPr lang="fr-FR" altLang="zh-CN" noProof="0"/>
              <a:t>Second niveau</a:t>
            </a:r>
          </a:p>
          <a:p>
            <a:pPr lvl="2"/>
            <a:r>
              <a:rPr lang="fr-FR" altLang="zh-CN" noProof="0"/>
              <a:t>Troisième niveau</a:t>
            </a:r>
          </a:p>
          <a:p>
            <a:pPr lvl="3"/>
            <a:r>
              <a:rPr lang="fr-FR" altLang="zh-CN" noProof="0"/>
              <a:t>Quatrième niveau</a:t>
            </a:r>
          </a:p>
          <a:p>
            <a:pPr lvl="4"/>
            <a:r>
              <a:rPr lang="fr-FR" altLang="zh-CN" noProof="0"/>
              <a:t>Cinquième niveau</a:t>
            </a:r>
          </a:p>
        </p:txBody>
      </p:sp>
      <p:sp>
        <p:nvSpPr>
          <p:cNvPr id="3075" name="Rectangle 3"/>
          <p:cNvSpPr>
            <a:spLocks noGrp="1" noRot="1" noChangeAspect="1" noChangeArrowheads="1" noTextEdit="1"/>
          </p:cNvSpPr>
          <p:nvPr>
            <p:ph type="sldImg" idx="2"/>
          </p:nvPr>
        </p:nvSpPr>
        <p:spPr bwMode="auto">
          <a:xfrm>
            <a:off x="527050" y="576263"/>
            <a:ext cx="5753100" cy="406876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ChangeArrowheads="1"/>
          </p:cNvSpPr>
          <p:nvPr/>
        </p:nvSpPr>
        <p:spPr bwMode="auto">
          <a:xfrm>
            <a:off x="6180918" y="9554582"/>
            <a:ext cx="549283" cy="26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485" tIns="39797" rIns="81485" bIns="39797" anchor="ctr">
            <a:spAutoFit/>
          </a:bodyPr>
          <a:lstStyle>
            <a:lvl1pPr defTabSz="806450" eaLnBrk="0" hangingPunct="0">
              <a:defRPr sz="2400">
                <a:solidFill>
                  <a:schemeClr val="tx1"/>
                </a:solidFill>
                <a:latin typeface="Times New Roman" panose="02020603050405020304" pitchFamily="18" charset="0"/>
              </a:defRPr>
            </a:lvl1pPr>
            <a:lvl2pPr marL="404813" defTabSz="806450" eaLnBrk="0" hangingPunct="0">
              <a:defRPr sz="2400">
                <a:solidFill>
                  <a:schemeClr val="tx1"/>
                </a:solidFill>
                <a:latin typeface="Times New Roman" panose="02020603050405020304" pitchFamily="18" charset="0"/>
              </a:defRPr>
            </a:lvl2pPr>
            <a:lvl3pPr marL="806450" defTabSz="806450" eaLnBrk="0" hangingPunct="0">
              <a:defRPr sz="2400">
                <a:solidFill>
                  <a:schemeClr val="tx1"/>
                </a:solidFill>
                <a:latin typeface="Times New Roman" panose="02020603050405020304" pitchFamily="18" charset="0"/>
              </a:defRPr>
            </a:lvl3pPr>
            <a:lvl4pPr marL="1208088" defTabSz="806450" eaLnBrk="0" hangingPunct="0">
              <a:defRPr sz="2400">
                <a:solidFill>
                  <a:schemeClr val="tx1"/>
                </a:solidFill>
                <a:latin typeface="Times New Roman" panose="02020603050405020304" pitchFamily="18" charset="0"/>
              </a:defRPr>
            </a:lvl4pPr>
            <a:lvl5pPr marL="1609725" defTabSz="806450" eaLnBrk="0" hangingPunct="0">
              <a:defRPr sz="2400">
                <a:solidFill>
                  <a:schemeClr val="tx1"/>
                </a:solidFill>
                <a:latin typeface="Times New Roman" panose="02020603050405020304" pitchFamily="18" charset="0"/>
              </a:defRPr>
            </a:lvl5pPr>
            <a:lvl6pPr marL="2066925" defTabSz="806450" eaLnBrk="0" fontAlgn="base" hangingPunct="0">
              <a:spcBef>
                <a:spcPct val="0"/>
              </a:spcBef>
              <a:spcAft>
                <a:spcPct val="0"/>
              </a:spcAft>
              <a:defRPr sz="2400">
                <a:solidFill>
                  <a:schemeClr val="tx1"/>
                </a:solidFill>
                <a:latin typeface="Times New Roman" panose="02020603050405020304" pitchFamily="18" charset="0"/>
              </a:defRPr>
            </a:lvl6pPr>
            <a:lvl7pPr marL="2524125" defTabSz="806450" eaLnBrk="0" fontAlgn="base" hangingPunct="0">
              <a:spcBef>
                <a:spcPct val="0"/>
              </a:spcBef>
              <a:spcAft>
                <a:spcPct val="0"/>
              </a:spcAft>
              <a:defRPr sz="2400">
                <a:solidFill>
                  <a:schemeClr val="tx1"/>
                </a:solidFill>
                <a:latin typeface="Times New Roman" panose="02020603050405020304" pitchFamily="18" charset="0"/>
              </a:defRPr>
            </a:lvl7pPr>
            <a:lvl8pPr marL="2981325" defTabSz="806450" eaLnBrk="0" fontAlgn="base" hangingPunct="0">
              <a:spcBef>
                <a:spcPct val="0"/>
              </a:spcBef>
              <a:spcAft>
                <a:spcPct val="0"/>
              </a:spcAft>
              <a:defRPr sz="2400">
                <a:solidFill>
                  <a:schemeClr val="tx1"/>
                </a:solidFill>
                <a:latin typeface="Times New Roman" panose="02020603050405020304" pitchFamily="18" charset="0"/>
              </a:defRPr>
            </a:lvl8pPr>
            <a:lvl9pPr marL="3438525" defTabSz="80645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E6FB88F8-BE06-4309-B3DC-39FA6B457582}" type="slidenum">
              <a:rPr lang="fr-FR" altLang="zh-CN" sz="1200" b="0" smtClean="0">
                <a:latin typeface="Book Antiqua" panose="02040602050305030304" pitchFamily="18" charset="0"/>
              </a:rPr>
              <a:pPr algn="r">
                <a:defRPr/>
              </a:pPr>
              <a:t>‹#›</a:t>
            </a:fld>
            <a:endParaRPr lang="fr-FR" altLang="zh-CN" sz="1200" b="0" dirty="0">
              <a:latin typeface="Book Antiqua" panose="02040602050305030304" pitchFamily="18" charset="0"/>
            </a:endParaRPr>
          </a:p>
        </p:txBody>
      </p:sp>
    </p:spTree>
    <p:extLst>
      <p:ext uri="{BB962C8B-B14F-4D97-AF65-F5344CB8AC3E}">
        <p14:creationId xmlns:p14="http://schemas.microsoft.com/office/powerpoint/2010/main" val="3145312"/>
      </p:ext>
    </p:extLst>
  </p:cSld>
  <p:clrMap bg1="lt1" tx1="dk1" bg2="lt2" tx2="dk2" accent1="accent1" accent2="accent2" accent3="accent3" accent4="accent4" accent5="accent5" accent6="accent6" hlink="hlink" folHlink="folHlink"/>
  <p:notesStyle>
    <a:lvl1pPr algn="l" defTabSz="674688" rtl="0" eaLnBrk="0" fontAlgn="base" hangingPunct="0">
      <a:spcBef>
        <a:spcPct val="30000"/>
      </a:spcBef>
      <a:spcAft>
        <a:spcPct val="0"/>
      </a:spcAft>
      <a:defRPr sz="800" kern="1200">
        <a:solidFill>
          <a:schemeClr val="tx1"/>
        </a:solidFill>
        <a:latin typeface="Book Antiqua" panose="02040602050305030304" pitchFamily="18" charset="0"/>
        <a:ea typeface="+mn-ea"/>
        <a:cs typeface="+mn-cs"/>
      </a:defRPr>
    </a:lvl1pPr>
    <a:lvl2pPr marL="338138" algn="l" defTabSz="674688" rtl="0" eaLnBrk="0" fontAlgn="base" hangingPunct="0">
      <a:spcBef>
        <a:spcPct val="30000"/>
      </a:spcBef>
      <a:spcAft>
        <a:spcPct val="0"/>
      </a:spcAft>
      <a:defRPr sz="800" kern="1200">
        <a:solidFill>
          <a:schemeClr val="tx1"/>
        </a:solidFill>
        <a:latin typeface="Book Antiqua" panose="02040602050305030304" pitchFamily="18" charset="0"/>
        <a:ea typeface="+mn-ea"/>
        <a:cs typeface="+mn-cs"/>
      </a:defRPr>
    </a:lvl2pPr>
    <a:lvl3pPr marL="674688" algn="l" defTabSz="674688" rtl="0" eaLnBrk="0" fontAlgn="base" hangingPunct="0">
      <a:spcBef>
        <a:spcPct val="30000"/>
      </a:spcBef>
      <a:spcAft>
        <a:spcPct val="0"/>
      </a:spcAft>
      <a:defRPr sz="800" kern="1200">
        <a:solidFill>
          <a:schemeClr val="tx1"/>
        </a:solidFill>
        <a:latin typeface="Book Antiqua" panose="02040602050305030304" pitchFamily="18" charset="0"/>
        <a:ea typeface="+mn-ea"/>
        <a:cs typeface="+mn-cs"/>
      </a:defRPr>
    </a:lvl3pPr>
    <a:lvl4pPr marL="1012825" algn="l" defTabSz="674688" rtl="0" eaLnBrk="0" fontAlgn="base" hangingPunct="0">
      <a:spcBef>
        <a:spcPct val="30000"/>
      </a:spcBef>
      <a:spcAft>
        <a:spcPct val="0"/>
      </a:spcAft>
      <a:defRPr sz="800" kern="1200">
        <a:solidFill>
          <a:schemeClr val="tx1"/>
        </a:solidFill>
        <a:latin typeface="Book Antiqua" panose="02040602050305030304" pitchFamily="18" charset="0"/>
        <a:ea typeface="+mn-ea"/>
        <a:cs typeface="+mn-cs"/>
      </a:defRPr>
    </a:lvl4pPr>
    <a:lvl5pPr marL="1347788" algn="l" defTabSz="674688" rtl="0" eaLnBrk="0" fontAlgn="base" hangingPunct="0">
      <a:spcBef>
        <a:spcPct val="30000"/>
      </a:spcBef>
      <a:spcAft>
        <a:spcPct val="0"/>
      </a:spcAft>
      <a:defRPr sz="8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oleObject" Target="../embeddings/oleObject4.bin"/><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oleObject" Target="../embeddings/oleObject8.bin"/><Relationship Id="rId2" Type="http://schemas.openxmlformats.org/officeDocument/2006/relationships/tags" Target="../tags/tag8.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rotWithShape="1">
          <a:gsLst>
            <a:gs pos="0">
              <a:schemeClr val="bg1"/>
            </a:gs>
            <a:gs pos="100000">
              <a:srgbClr val="D9D9D9"/>
            </a:gs>
          </a:gsLst>
          <a:lin ang="5400000" scaled="1"/>
        </a:gradFill>
        <a:effectLst/>
      </p:bgPr>
    </p:bg>
    <p:spTree>
      <p:nvGrpSpPr>
        <p:cNvPr id="1" name=""/>
        <p:cNvGrpSpPr/>
        <p:nvPr/>
      </p:nvGrpSpPr>
      <p:grpSpPr>
        <a:xfrm>
          <a:off x="0" y="0"/>
          <a:ext cx="0" cy="0"/>
          <a:chOff x="0" y="0"/>
          <a:chExt cx="0" cy="0"/>
        </a:xfrm>
      </p:grpSpPr>
      <p:graphicFrame>
        <p:nvGraphicFramePr>
          <p:cNvPr id="4" name="Objekt 83" hidden="1"/>
          <p:cNvGraphicFramePr>
            <a:graphicFrameLocks noChangeAspect="1"/>
          </p:cNvGraphicFramePr>
          <p:nvPr userDrawn="1">
            <p:custDataLst>
              <p:tags r:id="rId2"/>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2293" name="think-cell Folie" r:id="rId4" imgW="360" imgH="360" progId="TCLayout.ActiveDocument.1">
                  <p:embed/>
                </p:oleObj>
              </mc:Choice>
              <mc:Fallback>
                <p:oleObj name="think-cell Folie" r:id="rId4" imgW="360" imgH="360" progId="TCLayout.ActiveDocument.1">
                  <p:embed/>
                  <p:pic>
                    <p:nvPicPr>
                      <p:cNvPr id="4" name="Objekt 8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txBox="1">
            <a:spLocks/>
          </p:cNvSpPr>
          <p:nvPr userDrawn="1"/>
        </p:nvSpPr>
        <p:spPr>
          <a:xfrm>
            <a:off x="768589" y="7223062"/>
            <a:ext cx="585097"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b="1" dirty="0">
                <a:solidFill>
                  <a:srgbClr val="E64B00"/>
                </a:solidFill>
              </a:rPr>
              <a:t>sidel.com</a:t>
            </a:r>
          </a:p>
        </p:txBody>
      </p:sp>
      <p:pic>
        <p:nvPicPr>
          <p:cNvPr id="6" name="Picture 13"/>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10693400" cy="756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757449" y="661139"/>
            <a:ext cx="9423559" cy="678676"/>
          </a:xfrm>
        </p:spPr>
        <p:txBody>
          <a:bodyPr/>
          <a:lstStyle>
            <a:lvl1pPr>
              <a:defRPr sz="4410">
                <a:solidFill>
                  <a:schemeClr val="tx1"/>
                </a:solidFill>
              </a:defRPr>
            </a:lvl1pPr>
          </a:lstStyle>
          <a:p>
            <a:r>
              <a:rPr lang="en-US"/>
              <a:t>Click to edit Master title style</a:t>
            </a:r>
            <a:endParaRPr lang="en-GB" dirty="0"/>
          </a:p>
        </p:txBody>
      </p:sp>
      <p:sp>
        <p:nvSpPr>
          <p:cNvPr id="7" name="Textplatzhalter 6"/>
          <p:cNvSpPr>
            <a:spLocks noGrp="1"/>
          </p:cNvSpPr>
          <p:nvPr>
            <p:ph type="body" sz="quarter" idx="10"/>
          </p:nvPr>
        </p:nvSpPr>
        <p:spPr>
          <a:xfrm>
            <a:off x="757450" y="2377204"/>
            <a:ext cx="7494662" cy="951030"/>
          </a:xfrm>
        </p:spPr>
        <p:txBody>
          <a:bodyPr>
            <a:spAutoFit/>
          </a:bodyPr>
          <a:lstStyle>
            <a:lvl1pPr>
              <a:spcBef>
                <a:spcPts val="0"/>
              </a:spcBef>
              <a:defRPr sz="2205" b="0" baseline="0">
                <a:solidFill>
                  <a:schemeClr val="accent4"/>
                </a:solidFill>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21363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4546552" cy="49568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5560198" y="1641776"/>
            <a:ext cx="4544695" cy="2359393"/>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5560198" y="4239208"/>
            <a:ext cx="4544695" cy="235939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127832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4546552" cy="2359393"/>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759306" y="4239209"/>
            <a:ext cx="4544695" cy="2359393"/>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2"/>
          </p:nvPr>
        </p:nvSpPr>
        <p:spPr>
          <a:xfrm>
            <a:off x="5556485" y="1641774"/>
            <a:ext cx="4548408" cy="2359394"/>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9" name="Bildplatzhalter 8"/>
          <p:cNvSpPr>
            <a:spLocks noGrp="1"/>
          </p:cNvSpPr>
          <p:nvPr>
            <p:ph type="pic" sz="quarter" idx="13"/>
          </p:nvPr>
        </p:nvSpPr>
        <p:spPr>
          <a:xfrm>
            <a:off x="5556485" y="4239209"/>
            <a:ext cx="4548408" cy="2359393"/>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559925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6148705" cy="49568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7162350" y="1641776"/>
            <a:ext cx="2942542" cy="1988331"/>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7162350" y="3630106"/>
            <a:ext cx="2942542" cy="371062"/>
          </a:xfrm>
        </p:spPr>
        <p:txBody>
          <a:bodyPr/>
          <a:lstStyle>
            <a:lvl1pPr algn="ctr">
              <a:defRPr sz="1544"/>
            </a:lvl1pPr>
          </a:lstStyle>
          <a:p>
            <a:pPr lvl="0"/>
            <a:r>
              <a:rPr lang="en-US"/>
              <a:t>Click to edit Master text styles</a:t>
            </a:r>
          </a:p>
        </p:txBody>
      </p:sp>
      <p:sp>
        <p:nvSpPr>
          <p:cNvPr id="9" name="Bildplatzhalter 8"/>
          <p:cNvSpPr>
            <a:spLocks noGrp="1"/>
          </p:cNvSpPr>
          <p:nvPr>
            <p:ph type="pic" sz="quarter" idx="14"/>
          </p:nvPr>
        </p:nvSpPr>
        <p:spPr>
          <a:xfrm>
            <a:off x="7162350" y="4239208"/>
            <a:ext cx="2942542" cy="1988332"/>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7162350" y="6227540"/>
            <a:ext cx="2942542" cy="371062"/>
          </a:xfrm>
        </p:spPr>
        <p:txBody>
          <a:bodyPr/>
          <a:lstStyle>
            <a:lvl1pPr algn="ctr">
              <a:defRPr sz="1544"/>
            </a:lvl1pPr>
          </a:lstStyle>
          <a:p>
            <a:pPr lvl="0"/>
            <a:r>
              <a:rPr lang="en-US"/>
              <a:t>Click to edit Master text styles</a:t>
            </a:r>
          </a:p>
        </p:txBody>
      </p:sp>
    </p:spTree>
    <p:extLst>
      <p:ext uri="{BB962C8B-B14F-4D97-AF65-F5344CB8AC3E}">
        <p14:creationId xmlns:p14="http://schemas.microsoft.com/office/powerpoint/2010/main" val="2404286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4546552" cy="49568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5556485" y="1641776"/>
            <a:ext cx="4548408" cy="1988331"/>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5556485" y="3630106"/>
            <a:ext cx="4548408" cy="371062"/>
          </a:xfrm>
        </p:spPr>
        <p:txBody>
          <a:bodyPr/>
          <a:lstStyle>
            <a:lvl1pPr algn="ctr">
              <a:defRPr sz="1544"/>
            </a:lvl1pPr>
          </a:lstStyle>
          <a:p>
            <a:pPr lvl="0"/>
            <a:r>
              <a:rPr lang="en-US"/>
              <a:t>Click to edit Master text styles</a:t>
            </a:r>
          </a:p>
        </p:txBody>
      </p:sp>
      <p:sp>
        <p:nvSpPr>
          <p:cNvPr id="9" name="Bildplatzhalter 8"/>
          <p:cNvSpPr>
            <a:spLocks noGrp="1"/>
          </p:cNvSpPr>
          <p:nvPr>
            <p:ph type="pic" sz="quarter" idx="14"/>
          </p:nvPr>
        </p:nvSpPr>
        <p:spPr>
          <a:xfrm>
            <a:off x="5556485" y="4239208"/>
            <a:ext cx="4548408" cy="1988332"/>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5556485" y="6227540"/>
            <a:ext cx="4548408" cy="371062"/>
          </a:xfrm>
        </p:spPr>
        <p:txBody>
          <a:bodyPr/>
          <a:lstStyle>
            <a:lvl1pPr algn="ctr">
              <a:defRPr sz="1544"/>
            </a:lvl1pPr>
          </a:lstStyle>
          <a:p>
            <a:pPr lvl="0"/>
            <a:r>
              <a:rPr lang="en-US"/>
              <a:t>Click to edit Master text styles</a:t>
            </a:r>
          </a:p>
        </p:txBody>
      </p:sp>
    </p:spTree>
    <p:extLst>
      <p:ext uri="{BB962C8B-B14F-4D97-AF65-F5344CB8AC3E}">
        <p14:creationId xmlns:p14="http://schemas.microsoft.com/office/powerpoint/2010/main" val="8855595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757449" y="1641776"/>
            <a:ext cx="2942542" cy="1988331"/>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757449" y="3630106"/>
            <a:ext cx="2942542" cy="371062"/>
          </a:xfrm>
        </p:spPr>
        <p:txBody>
          <a:bodyPr/>
          <a:lstStyle>
            <a:lvl1pPr algn="ctr">
              <a:defRPr sz="1544"/>
            </a:lvl1pPr>
          </a:lstStyle>
          <a:p>
            <a:pPr lvl="0"/>
            <a:r>
              <a:rPr lang="en-US"/>
              <a:t>Click to edit Master text styles</a:t>
            </a:r>
          </a:p>
        </p:txBody>
      </p:sp>
      <p:sp>
        <p:nvSpPr>
          <p:cNvPr id="9" name="Bildplatzhalter 8"/>
          <p:cNvSpPr>
            <a:spLocks noGrp="1"/>
          </p:cNvSpPr>
          <p:nvPr>
            <p:ph type="pic" sz="quarter" idx="14"/>
          </p:nvPr>
        </p:nvSpPr>
        <p:spPr>
          <a:xfrm>
            <a:off x="757449" y="4239208"/>
            <a:ext cx="2942542" cy="1988332"/>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757449" y="6227540"/>
            <a:ext cx="2942542" cy="371062"/>
          </a:xfrm>
        </p:spPr>
        <p:txBody>
          <a:bodyPr/>
          <a:lstStyle>
            <a:lvl1pPr algn="ctr">
              <a:defRPr sz="1544"/>
            </a:lvl1pPr>
          </a:lstStyle>
          <a:p>
            <a:pPr lvl="0"/>
            <a:r>
              <a:rPr lang="en-US"/>
              <a:t>Click to edit Master text styles</a:t>
            </a:r>
          </a:p>
        </p:txBody>
      </p:sp>
      <p:sp>
        <p:nvSpPr>
          <p:cNvPr id="6" name="Textplatzhalter 5"/>
          <p:cNvSpPr>
            <a:spLocks noGrp="1"/>
          </p:cNvSpPr>
          <p:nvPr>
            <p:ph type="body" sz="quarter" idx="16"/>
          </p:nvPr>
        </p:nvSpPr>
        <p:spPr>
          <a:xfrm>
            <a:off x="3958044" y="1641774"/>
            <a:ext cx="2946255" cy="4956828"/>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5" name="Bildplatzhalter 14"/>
          <p:cNvSpPr>
            <a:spLocks noGrp="1"/>
          </p:cNvSpPr>
          <p:nvPr>
            <p:ph type="pic" sz="quarter" idx="17"/>
          </p:nvPr>
        </p:nvSpPr>
        <p:spPr>
          <a:xfrm>
            <a:off x="7156781" y="1641775"/>
            <a:ext cx="2948111" cy="1988331"/>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7" name="Textplatzhalter 16"/>
          <p:cNvSpPr>
            <a:spLocks noGrp="1"/>
          </p:cNvSpPr>
          <p:nvPr>
            <p:ph type="body" sz="quarter" idx="18"/>
          </p:nvPr>
        </p:nvSpPr>
        <p:spPr>
          <a:xfrm>
            <a:off x="7157400" y="3630105"/>
            <a:ext cx="2947492" cy="371062"/>
          </a:xfrm>
        </p:spPr>
        <p:txBody>
          <a:bodyPr/>
          <a:lstStyle>
            <a:lvl1pPr algn="ctr">
              <a:defRPr sz="1544"/>
            </a:lvl1pPr>
          </a:lstStyle>
          <a:p>
            <a:pPr lvl="0"/>
            <a:r>
              <a:rPr lang="en-US"/>
              <a:t>Click to edit Master text styles</a:t>
            </a:r>
          </a:p>
        </p:txBody>
      </p:sp>
      <p:sp>
        <p:nvSpPr>
          <p:cNvPr id="19" name="Bildplatzhalter 18"/>
          <p:cNvSpPr>
            <a:spLocks noGrp="1"/>
          </p:cNvSpPr>
          <p:nvPr>
            <p:ph type="pic" sz="quarter" idx="19"/>
          </p:nvPr>
        </p:nvSpPr>
        <p:spPr>
          <a:xfrm>
            <a:off x="7162350" y="4239208"/>
            <a:ext cx="2942542" cy="1988332"/>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21" name="Textplatzhalter 20"/>
          <p:cNvSpPr>
            <a:spLocks noGrp="1"/>
          </p:cNvSpPr>
          <p:nvPr>
            <p:ph type="body" sz="quarter" idx="20"/>
          </p:nvPr>
        </p:nvSpPr>
        <p:spPr>
          <a:xfrm>
            <a:off x="7162350" y="6227540"/>
            <a:ext cx="2942542" cy="371062"/>
          </a:xfrm>
        </p:spPr>
        <p:txBody>
          <a:bodyPr/>
          <a:lstStyle>
            <a:lvl1pPr algn="ctr">
              <a:defRPr sz="1544"/>
            </a:lvl1pPr>
          </a:lstStyle>
          <a:p>
            <a:pPr lvl="0"/>
            <a:r>
              <a:rPr lang="en-US"/>
              <a:t>Click to edit Master text styles</a:t>
            </a:r>
          </a:p>
        </p:txBody>
      </p:sp>
    </p:spTree>
    <p:extLst>
      <p:ext uri="{BB962C8B-B14F-4D97-AF65-F5344CB8AC3E}">
        <p14:creationId xmlns:p14="http://schemas.microsoft.com/office/powerpoint/2010/main" val="2197043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757450" y="952779"/>
            <a:ext cx="9347444" cy="373271"/>
          </a:xfrm>
        </p:spPr>
        <p:txBody>
          <a:bodyPr>
            <a:noAutofit/>
          </a:bodyPr>
          <a:lstStyle>
            <a:lvl1pPr>
              <a:defRPr sz="2536" b="1"/>
            </a:lvl1pPr>
          </a:lstStyle>
          <a:p>
            <a:pPr lvl="0"/>
            <a:r>
              <a:rPr lang="en-US"/>
              <a:t>Click to edit Master text styles</a:t>
            </a:r>
          </a:p>
        </p:txBody>
      </p:sp>
      <p:sp>
        <p:nvSpPr>
          <p:cNvPr id="11" name="Bildplatzhalter 10"/>
          <p:cNvSpPr>
            <a:spLocks noGrp="1"/>
          </p:cNvSpPr>
          <p:nvPr>
            <p:ph type="pic" sz="quarter" idx="11"/>
          </p:nvPr>
        </p:nvSpPr>
        <p:spPr>
          <a:xfrm>
            <a:off x="2361459" y="1641776"/>
            <a:ext cx="2942542" cy="1988331"/>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2361459" y="3630106"/>
            <a:ext cx="2942542" cy="371062"/>
          </a:xfrm>
        </p:spPr>
        <p:txBody>
          <a:bodyPr/>
          <a:lstStyle>
            <a:lvl1pPr algn="ctr">
              <a:defRPr sz="1544"/>
            </a:lvl1pPr>
          </a:lstStyle>
          <a:p>
            <a:pPr lvl="0"/>
            <a:r>
              <a:rPr lang="en-US"/>
              <a:t>Click to edit Master text styles</a:t>
            </a:r>
          </a:p>
        </p:txBody>
      </p:sp>
      <p:sp>
        <p:nvSpPr>
          <p:cNvPr id="13" name="Bildplatzhalter 10"/>
          <p:cNvSpPr>
            <a:spLocks noGrp="1"/>
          </p:cNvSpPr>
          <p:nvPr>
            <p:ph type="pic" sz="quarter" idx="14"/>
          </p:nvPr>
        </p:nvSpPr>
        <p:spPr>
          <a:xfrm>
            <a:off x="5556484" y="1641776"/>
            <a:ext cx="2942542" cy="1988331"/>
          </a:xfrm>
        </p:spPr>
        <p:txBody>
          <a:bodyPr rtlCol="0">
            <a:noAutofit/>
          </a:bodyPr>
          <a:lstStyle/>
          <a:p>
            <a:pPr lvl="0"/>
            <a:r>
              <a:rPr lang="en-US" noProof="0"/>
              <a:t>Click icon to add picture</a:t>
            </a:r>
            <a:endParaRPr lang="en-GB" noProof="0" dirty="0"/>
          </a:p>
        </p:txBody>
      </p:sp>
      <p:sp>
        <p:nvSpPr>
          <p:cNvPr id="15" name="Textplatzhalter 6"/>
          <p:cNvSpPr>
            <a:spLocks noGrp="1"/>
          </p:cNvSpPr>
          <p:nvPr>
            <p:ph type="body" sz="quarter" idx="15"/>
          </p:nvPr>
        </p:nvSpPr>
        <p:spPr>
          <a:xfrm>
            <a:off x="5556484" y="3630106"/>
            <a:ext cx="2942542" cy="371062"/>
          </a:xfrm>
        </p:spPr>
        <p:txBody>
          <a:bodyPr/>
          <a:lstStyle>
            <a:lvl1pPr algn="ctr">
              <a:defRPr sz="1544"/>
            </a:lvl1pPr>
          </a:lstStyle>
          <a:p>
            <a:pPr lvl="0"/>
            <a:r>
              <a:rPr lang="en-US"/>
              <a:t>Click to edit Master text styles</a:t>
            </a:r>
          </a:p>
        </p:txBody>
      </p:sp>
      <p:sp>
        <p:nvSpPr>
          <p:cNvPr id="17" name="Bildplatzhalter 10"/>
          <p:cNvSpPr>
            <a:spLocks noGrp="1"/>
          </p:cNvSpPr>
          <p:nvPr>
            <p:ph type="pic" sz="quarter" idx="16"/>
          </p:nvPr>
        </p:nvSpPr>
        <p:spPr>
          <a:xfrm>
            <a:off x="2361459" y="4239210"/>
            <a:ext cx="2942542" cy="1988331"/>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2361459" y="6227540"/>
            <a:ext cx="2942542" cy="371062"/>
          </a:xfrm>
        </p:spPr>
        <p:txBody>
          <a:bodyPr/>
          <a:lstStyle>
            <a:lvl1pPr algn="ctr">
              <a:defRPr sz="1544"/>
            </a:lvl1pPr>
          </a:lstStyle>
          <a:p>
            <a:pPr lvl="0"/>
            <a:r>
              <a:rPr lang="en-US"/>
              <a:t>Click to edit Master text styles</a:t>
            </a:r>
          </a:p>
        </p:txBody>
      </p:sp>
      <p:sp>
        <p:nvSpPr>
          <p:cNvPr id="20" name="Bildplatzhalter 10"/>
          <p:cNvSpPr>
            <a:spLocks noGrp="1"/>
          </p:cNvSpPr>
          <p:nvPr>
            <p:ph type="pic" sz="quarter" idx="18"/>
          </p:nvPr>
        </p:nvSpPr>
        <p:spPr>
          <a:xfrm>
            <a:off x="5556484" y="4239210"/>
            <a:ext cx="2942542" cy="1988331"/>
          </a:xfrm>
        </p:spPr>
        <p:txBody>
          <a:bodyPr rtlCol="0">
            <a:noAutofit/>
          </a:bodyPr>
          <a:lstStyle/>
          <a:p>
            <a:pPr lvl="0"/>
            <a:r>
              <a:rPr lang="en-US" noProof="0"/>
              <a:t>Click icon to add picture</a:t>
            </a:r>
            <a:endParaRPr lang="en-GB" noProof="0" dirty="0"/>
          </a:p>
        </p:txBody>
      </p:sp>
      <p:sp>
        <p:nvSpPr>
          <p:cNvPr id="21" name="Textplatzhalter 6"/>
          <p:cNvSpPr>
            <a:spLocks noGrp="1"/>
          </p:cNvSpPr>
          <p:nvPr>
            <p:ph type="body" sz="quarter" idx="19"/>
          </p:nvPr>
        </p:nvSpPr>
        <p:spPr>
          <a:xfrm>
            <a:off x="5556484" y="6227540"/>
            <a:ext cx="2942542" cy="371062"/>
          </a:xfrm>
        </p:spPr>
        <p:txBody>
          <a:bodyPr/>
          <a:lstStyle>
            <a:lvl1pPr algn="ctr">
              <a:defRPr sz="1544"/>
            </a:lvl1pPr>
          </a:lstStyle>
          <a:p>
            <a:pPr lvl="0"/>
            <a:r>
              <a:rPr lang="en-US"/>
              <a:t>Click to edit Master text styles</a:t>
            </a:r>
          </a:p>
        </p:txBody>
      </p:sp>
    </p:spTree>
    <p:extLst>
      <p:ext uri="{BB962C8B-B14F-4D97-AF65-F5344CB8AC3E}">
        <p14:creationId xmlns:p14="http://schemas.microsoft.com/office/powerpoint/2010/main" val="266384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757450" y="952779"/>
            <a:ext cx="9347444" cy="373271"/>
          </a:xfrm>
        </p:spPr>
        <p:txBody>
          <a:bodyPr>
            <a:noAutofit/>
          </a:bodyPr>
          <a:lstStyle>
            <a:lvl1pPr>
              <a:defRPr sz="2536" b="1"/>
            </a:lvl1pPr>
          </a:lstStyle>
          <a:p>
            <a:pPr lvl="0"/>
            <a:r>
              <a:rPr lang="en-US"/>
              <a:t>Click to edit Master text styles</a:t>
            </a:r>
          </a:p>
        </p:txBody>
      </p:sp>
      <p:sp>
        <p:nvSpPr>
          <p:cNvPr id="11" name="Bildplatzhalter 10"/>
          <p:cNvSpPr>
            <a:spLocks noGrp="1"/>
          </p:cNvSpPr>
          <p:nvPr>
            <p:ph type="pic" sz="quarter" idx="11"/>
          </p:nvPr>
        </p:nvSpPr>
        <p:spPr>
          <a:xfrm>
            <a:off x="2361459" y="1641776"/>
            <a:ext cx="2942542" cy="2359393"/>
          </a:xfrm>
        </p:spPr>
        <p:txBody>
          <a:bodyPr rtlCol="0">
            <a:noAutofit/>
          </a:bodyPr>
          <a:lstStyle/>
          <a:p>
            <a:pPr lvl="0"/>
            <a:r>
              <a:rPr lang="en-US" noProof="0"/>
              <a:t>Click icon to add picture</a:t>
            </a:r>
            <a:endParaRPr lang="en-GB" noProof="0" dirty="0"/>
          </a:p>
        </p:txBody>
      </p:sp>
      <p:sp>
        <p:nvSpPr>
          <p:cNvPr id="13" name="Bildplatzhalter 10"/>
          <p:cNvSpPr>
            <a:spLocks noGrp="1"/>
          </p:cNvSpPr>
          <p:nvPr>
            <p:ph type="pic" sz="quarter" idx="14"/>
          </p:nvPr>
        </p:nvSpPr>
        <p:spPr>
          <a:xfrm>
            <a:off x="5556484" y="1641776"/>
            <a:ext cx="2942542" cy="2359393"/>
          </a:xfrm>
        </p:spPr>
        <p:txBody>
          <a:bodyPr rtlCol="0">
            <a:noAutofit/>
          </a:bodyPr>
          <a:lstStyle/>
          <a:p>
            <a:pPr lvl="0"/>
            <a:r>
              <a:rPr lang="en-US" noProof="0"/>
              <a:t>Click icon to add picture</a:t>
            </a:r>
            <a:endParaRPr lang="en-GB" noProof="0" dirty="0"/>
          </a:p>
        </p:txBody>
      </p:sp>
      <p:sp>
        <p:nvSpPr>
          <p:cNvPr id="17" name="Bildplatzhalter 10"/>
          <p:cNvSpPr>
            <a:spLocks noGrp="1"/>
          </p:cNvSpPr>
          <p:nvPr>
            <p:ph type="pic" sz="quarter" idx="16"/>
          </p:nvPr>
        </p:nvSpPr>
        <p:spPr>
          <a:xfrm>
            <a:off x="2361459" y="4239210"/>
            <a:ext cx="2942542" cy="2359393"/>
          </a:xfrm>
        </p:spPr>
        <p:txBody>
          <a:bodyPr rtlCol="0">
            <a:noAutofit/>
          </a:bodyPr>
          <a:lstStyle/>
          <a:p>
            <a:pPr lvl="0"/>
            <a:r>
              <a:rPr lang="en-US" noProof="0"/>
              <a:t>Click icon to add picture</a:t>
            </a:r>
            <a:endParaRPr lang="en-GB" noProof="0" dirty="0"/>
          </a:p>
        </p:txBody>
      </p:sp>
      <p:sp>
        <p:nvSpPr>
          <p:cNvPr id="20" name="Bildplatzhalter 10"/>
          <p:cNvSpPr>
            <a:spLocks noGrp="1"/>
          </p:cNvSpPr>
          <p:nvPr>
            <p:ph type="pic" sz="quarter" idx="18"/>
          </p:nvPr>
        </p:nvSpPr>
        <p:spPr>
          <a:xfrm>
            <a:off x="5556484" y="4239210"/>
            <a:ext cx="2942542" cy="2359393"/>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8166947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757450" y="952779"/>
            <a:ext cx="9347444" cy="373271"/>
          </a:xfrm>
        </p:spPr>
        <p:txBody>
          <a:bodyPr>
            <a:noAutofit/>
          </a:bodyPr>
          <a:lstStyle>
            <a:lvl1pPr>
              <a:defRPr sz="2536" b="1"/>
            </a:lvl1pPr>
          </a:lstStyle>
          <a:p>
            <a:pPr lvl="0"/>
            <a:r>
              <a:rPr lang="en-US"/>
              <a:t>Click to edit Master text styles</a:t>
            </a:r>
          </a:p>
        </p:txBody>
      </p:sp>
      <p:sp>
        <p:nvSpPr>
          <p:cNvPr id="11" name="Bildplatzhalter 10"/>
          <p:cNvSpPr>
            <a:spLocks noGrp="1"/>
          </p:cNvSpPr>
          <p:nvPr>
            <p:ph type="pic" sz="quarter" idx="11"/>
          </p:nvPr>
        </p:nvSpPr>
        <p:spPr>
          <a:xfrm>
            <a:off x="757450" y="1641776"/>
            <a:ext cx="2942542" cy="1988331"/>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757450" y="3630106"/>
            <a:ext cx="2942542" cy="371062"/>
          </a:xfrm>
        </p:spPr>
        <p:txBody>
          <a:bodyPr/>
          <a:lstStyle>
            <a:lvl1pPr algn="ctr">
              <a:defRPr sz="1544"/>
            </a:lvl1pPr>
          </a:lstStyle>
          <a:p>
            <a:pPr lvl="0"/>
            <a:r>
              <a:rPr lang="en-US"/>
              <a:t>Click to edit Master text styles</a:t>
            </a:r>
          </a:p>
        </p:txBody>
      </p:sp>
      <p:sp>
        <p:nvSpPr>
          <p:cNvPr id="17" name="Bildplatzhalter 10"/>
          <p:cNvSpPr>
            <a:spLocks noGrp="1"/>
          </p:cNvSpPr>
          <p:nvPr>
            <p:ph type="pic" sz="quarter" idx="16"/>
          </p:nvPr>
        </p:nvSpPr>
        <p:spPr>
          <a:xfrm>
            <a:off x="757450" y="4239210"/>
            <a:ext cx="2942542" cy="1988331"/>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757450" y="6227540"/>
            <a:ext cx="2942542" cy="371062"/>
          </a:xfrm>
        </p:spPr>
        <p:txBody>
          <a:bodyPr/>
          <a:lstStyle>
            <a:lvl1pPr algn="ctr">
              <a:defRPr sz="1544"/>
            </a:lvl1pPr>
          </a:lstStyle>
          <a:p>
            <a:pPr lvl="0"/>
            <a:r>
              <a:rPr lang="en-US"/>
              <a:t>Click to edit Master text styles</a:t>
            </a:r>
          </a:p>
        </p:txBody>
      </p:sp>
      <p:sp>
        <p:nvSpPr>
          <p:cNvPr id="14" name="Bildplatzhalter 10"/>
          <p:cNvSpPr>
            <a:spLocks noGrp="1"/>
          </p:cNvSpPr>
          <p:nvPr>
            <p:ph type="pic" sz="quarter" idx="18"/>
          </p:nvPr>
        </p:nvSpPr>
        <p:spPr>
          <a:xfrm>
            <a:off x="3959900" y="1641776"/>
            <a:ext cx="2942542" cy="1988331"/>
          </a:xfrm>
        </p:spPr>
        <p:txBody>
          <a:bodyPr rtlCol="0">
            <a:noAutofit/>
          </a:bodyPr>
          <a:lstStyle/>
          <a:p>
            <a:pPr lvl="0"/>
            <a:r>
              <a:rPr lang="en-US" noProof="0"/>
              <a:t>Click icon to add picture</a:t>
            </a:r>
            <a:endParaRPr lang="en-GB" noProof="0" dirty="0"/>
          </a:p>
        </p:txBody>
      </p:sp>
      <p:sp>
        <p:nvSpPr>
          <p:cNvPr id="16" name="Textplatzhalter 6"/>
          <p:cNvSpPr>
            <a:spLocks noGrp="1"/>
          </p:cNvSpPr>
          <p:nvPr>
            <p:ph type="body" sz="quarter" idx="19"/>
          </p:nvPr>
        </p:nvSpPr>
        <p:spPr>
          <a:xfrm>
            <a:off x="3959900" y="3630106"/>
            <a:ext cx="2942542" cy="371062"/>
          </a:xfrm>
        </p:spPr>
        <p:txBody>
          <a:bodyPr/>
          <a:lstStyle>
            <a:lvl1pPr algn="ctr">
              <a:defRPr sz="1544"/>
            </a:lvl1pPr>
          </a:lstStyle>
          <a:p>
            <a:pPr lvl="0"/>
            <a:r>
              <a:rPr lang="en-US"/>
              <a:t>Click to edit Master text styles</a:t>
            </a:r>
          </a:p>
        </p:txBody>
      </p:sp>
      <p:sp>
        <p:nvSpPr>
          <p:cNvPr id="18" name="Bildplatzhalter 10"/>
          <p:cNvSpPr>
            <a:spLocks noGrp="1"/>
          </p:cNvSpPr>
          <p:nvPr>
            <p:ph type="pic" sz="quarter" idx="20"/>
          </p:nvPr>
        </p:nvSpPr>
        <p:spPr>
          <a:xfrm>
            <a:off x="3959900" y="4239210"/>
            <a:ext cx="2942542" cy="1988331"/>
          </a:xfrm>
        </p:spPr>
        <p:txBody>
          <a:bodyPr rtlCol="0">
            <a:noAutofit/>
          </a:bodyPr>
          <a:lstStyle/>
          <a:p>
            <a:pPr lvl="0"/>
            <a:r>
              <a:rPr lang="en-US" noProof="0"/>
              <a:t>Click icon to add picture</a:t>
            </a:r>
            <a:endParaRPr lang="en-GB" noProof="0" dirty="0"/>
          </a:p>
        </p:txBody>
      </p:sp>
      <p:sp>
        <p:nvSpPr>
          <p:cNvPr id="22" name="Textplatzhalter 6"/>
          <p:cNvSpPr>
            <a:spLocks noGrp="1"/>
          </p:cNvSpPr>
          <p:nvPr>
            <p:ph type="body" sz="quarter" idx="21"/>
          </p:nvPr>
        </p:nvSpPr>
        <p:spPr>
          <a:xfrm>
            <a:off x="3959900" y="6227540"/>
            <a:ext cx="2942542" cy="371062"/>
          </a:xfrm>
        </p:spPr>
        <p:txBody>
          <a:bodyPr/>
          <a:lstStyle>
            <a:lvl1pPr algn="ctr">
              <a:defRPr sz="1544"/>
            </a:lvl1pPr>
          </a:lstStyle>
          <a:p>
            <a:pPr lvl="0"/>
            <a:r>
              <a:rPr lang="en-US"/>
              <a:t>Click to edit Master text styles</a:t>
            </a:r>
          </a:p>
        </p:txBody>
      </p:sp>
      <p:sp>
        <p:nvSpPr>
          <p:cNvPr id="23" name="Bildplatzhalter 10"/>
          <p:cNvSpPr>
            <a:spLocks noGrp="1"/>
          </p:cNvSpPr>
          <p:nvPr>
            <p:ph type="pic" sz="quarter" idx="22"/>
          </p:nvPr>
        </p:nvSpPr>
        <p:spPr>
          <a:xfrm>
            <a:off x="7162350" y="1641776"/>
            <a:ext cx="2942542" cy="1988331"/>
          </a:xfrm>
        </p:spPr>
        <p:txBody>
          <a:bodyPr rtlCol="0">
            <a:noAutofit/>
          </a:bodyPr>
          <a:lstStyle/>
          <a:p>
            <a:pPr lvl="0"/>
            <a:r>
              <a:rPr lang="en-US" noProof="0"/>
              <a:t>Click icon to add picture</a:t>
            </a:r>
            <a:endParaRPr lang="en-GB" noProof="0" dirty="0"/>
          </a:p>
        </p:txBody>
      </p:sp>
      <p:sp>
        <p:nvSpPr>
          <p:cNvPr id="24" name="Textplatzhalter 6"/>
          <p:cNvSpPr>
            <a:spLocks noGrp="1"/>
          </p:cNvSpPr>
          <p:nvPr>
            <p:ph type="body" sz="quarter" idx="23"/>
          </p:nvPr>
        </p:nvSpPr>
        <p:spPr>
          <a:xfrm>
            <a:off x="7162350" y="3630106"/>
            <a:ext cx="2942542" cy="371062"/>
          </a:xfrm>
        </p:spPr>
        <p:txBody>
          <a:bodyPr/>
          <a:lstStyle>
            <a:lvl1pPr algn="ctr">
              <a:defRPr sz="1544"/>
            </a:lvl1pPr>
          </a:lstStyle>
          <a:p>
            <a:pPr lvl="0"/>
            <a:r>
              <a:rPr lang="en-US"/>
              <a:t>Click to edit Master text styles</a:t>
            </a:r>
          </a:p>
        </p:txBody>
      </p:sp>
      <p:sp>
        <p:nvSpPr>
          <p:cNvPr id="25" name="Bildplatzhalter 10"/>
          <p:cNvSpPr>
            <a:spLocks noGrp="1"/>
          </p:cNvSpPr>
          <p:nvPr>
            <p:ph type="pic" sz="quarter" idx="24"/>
          </p:nvPr>
        </p:nvSpPr>
        <p:spPr>
          <a:xfrm>
            <a:off x="7162350" y="4239210"/>
            <a:ext cx="2942542" cy="1988331"/>
          </a:xfrm>
        </p:spPr>
        <p:txBody>
          <a:bodyPr rtlCol="0">
            <a:noAutofit/>
          </a:bodyPr>
          <a:lstStyle/>
          <a:p>
            <a:pPr lvl="0"/>
            <a:r>
              <a:rPr lang="en-US" noProof="0"/>
              <a:t>Click icon to add picture</a:t>
            </a:r>
            <a:endParaRPr lang="en-GB" noProof="0" dirty="0"/>
          </a:p>
        </p:txBody>
      </p:sp>
      <p:sp>
        <p:nvSpPr>
          <p:cNvPr id="26" name="Textplatzhalter 6"/>
          <p:cNvSpPr>
            <a:spLocks noGrp="1"/>
          </p:cNvSpPr>
          <p:nvPr>
            <p:ph type="body" sz="quarter" idx="25"/>
          </p:nvPr>
        </p:nvSpPr>
        <p:spPr>
          <a:xfrm>
            <a:off x="7162350" y="6227540"/>
            <a:ext cx="2942542" cy="371062"/>
          </a:xfrm>
        </p:spPr>
        <p:txBody>
          <a:bodyPr/>
          <a:lstStyle>
            <a:lvl1pPr algn="ctr">
              <a:defRPr sz="1544"/>
            </a:lvl1pPr>
          </a:lstStyle>
          <a:p>
            <a:pPr lvl="0"/>
            <a:r>
              <a:rPr lang="en-US"/>
              <a:t>Click to edit Master text styles</a:t>
            </a:r>
          </a:p>
        </p:txBody>
      </p:sp>
    </p:spTree>
    <p:extLst>
      <p:ext uri="{BB962C8B-B14F-4D97-AF65-F5344CB8AC3E}">
        <p14:creationId xmlns:p14="http://schemas.microsoft.com/office/powerpoint/2010/main" val="26258437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757450" y="952779"/>
            <a:ext cx="9347444" cy="373271"/>
          </a:xfrm>
        </p:spPr>
        <p:txBody>
          <a:bodyPr>
            <a:noAutofit/>
          </a:bodyPr>
          <a:lstStyle>
            <a:lvl1pPr>
              <a:defRPr sz="2536" b="1"/>
            </a:lvl1pPr>
          </a:lstStyle>
          <a:p>
            <a:pPr lvl="0"/>
            <a:r>
              <a:rPr lang="en-US"/>
              <a:t>Click to edit Master text styles</a:t>
            </a:r>
          </a:p>
        </p:txBody>
      </p:sp>
      <p:sp>
        <p:nvSpPr>
          <p:cNvPr id="5" name="Bildplatzhalter 4"/>
          <p:cNvSpPr>
            <a:spLocks noGrp="1"/>
          </p:cNvSpPr>
          <p:nvPr>
            <p:ph type="pic" sz="quarter" idx="11"/>
          </p:nvPr>
        </p:nvSpPr>
        <p:spPr>
          <a:xfrm>
            <a:off x="757448" y="1636524"/>
            <a:ext cx="2947414" cy="2364644"/>
          </a:xfrm>
        </p:spPr>
        <p:txBody>
          <a:bodyPr rtlCol="0">
            <a:noAutofit/>
          </a:bodyPr>
          <a:lstStyle/>
          <a:p>
            <a:pPr lvl="0"/>
            <a:r>
              <a:rPr lang="en-US" noProof="0"/>
              <a:t>Click icon to add picture</a:t>
            </a:r>
            <a:endParaRPr lang="en-GB" noProof="0" dirty="0"/>
          </a:p>
        </p:txBody>
      </p:sp>
      <p:sp>
        <p:nvSpPr>
          <p:cNvPr id="7" name="Bildplatzhalter 6"/>
          <p:cNvSpPr>
            <a:spLocks noGrp="1"/>
          </p:cNvSpPr>
          <p:nvPr>
            <p:ph type="pic" sz="quarter" idx="12"/>
          </p:nvPr>
        </p:nvSpPr>
        <p:spPr>
          <a:xfrm>
            <a:off x="3957464" y="1636524"/>
            <a:ext cx="2947414" cy="2364644"/>
          </a:xfrm>
        </p:spPr>
        <p:txBody>
          <a:bodyPr rtlCol="0">
            <a:noAutofit/>
          </a:bodyPr>
          <a:lstStyle/>
          <a:p>
            <a:pPr lvl="0"/>
            <a:r>
              <a:rPr lang="en-US" noProof="0"/>
              <a:t>Click icon to add picture</a:t>
            </a:r>
            <a:endParaRPr lang="en-GB" noProof="0" dirty="0"/>
          </a:p>
        </p:txBody>
      </p:sp>
      <p:sp>
        <p:nvSpPr>
          <p:cNvPr id="10" name="Bildplatzhalter 9"/>
          <p:cNvSpPr>
            <a:spLocks noGrp="1"/>
          </p:cNvSpPr>
          <p:nvPr>
            <p:ph type="pic" sz="quarter" idx="13"/>
          </p:nvPr>
        </p:nvSpPr>
        <p:spPr>
          <a:xfrm>
            <a:off x="7157479" y="1636524"/>
            <a:ext cx="2947414" cy="236464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4" name="Bildplatzhalter 13"/>
          <p:cNvSpPr>
            <a:spLocks noGrp="1"/>
          </p:cNvSpPr>
          <p:nvPr>
            <p:ph type="pic" sz="quarter" idx="14"/>
          </p:nvPr>
        </p:nvSpPr>
        <p:spPr>
          <a:xfrm>
            <a:off x="757449" y="4239208"/>
            <a:ext cx="2948111" cy="235939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6" name="Bildplatzhalter 15"/>
          <p:cNvSpPr>
            <a:spLocks noGrp="1"/>
          </p:cNvSpPr>
          <p:nvPr>
            <p:ph type="pic" sz="quarter" idx="15"/>
          </p:nvPr>
        </p:nvSpPr>
        <p:spPr>
          <a:xfrm>
            <a:off x="3958044" y="4239208"/>
            <a:ext cx="2946255" cy="235939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8" name="Bildplatzhalter 17"/>
          <p:cNvSpPr>
            <a:spLocks noGrp="1"/>
          </p:cNvSpPr>
          <p:nvPr>
            <p:ph type="pic" sz="quarter" idx="16"/>
          </p:nvPr>
        </p:nvSpPr>
        <p:spPr>
          <a:xfrm>
            <a:off x="7156781" y="4239208"/>
            <a:ext cx="2948111" cy="235939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884472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spTree>
      <p:nvGrpSpPr>
        <p:cNvPr id="1" name=""/>
        <p:cNvGrpSpPr/>
        <p:nvPr/>
      </p:nvGrpSpPr>
      <p:grpSpPr>
        <a:xfrm>
          <a:off x="0" y="0"/>
          <a:ext cx="0" cy="0"/>
          <a:chOff x="0" y="0"/>
          <a:chExt cx="0" cy="0"/>
        </a:xfrm>
      </p:grpSpPr>
      <p:pic>
        <p:nvPicPr>
          <p:cNvPr id="4" name="Picture 11"/>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10693400" cy="756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12" hidden="1"/>
          <p:cNvGraphicFramePr>
            <a:graphicFrameLocks noChangeAspect="1"/>
          </p:cNvGraphicFramePr>
          <p:nvPr>
            <p:custDataLst>
              <p:tags r:id="rId2"/>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4341" name="think-cell Folie" r:id="rId5" imgW="360" imgH="360" progId="TCLayout.ActiveDocument.1">
                  <p:embed/>
                </p:oleObj>
              </mc:Choice>
              <mc:Fallback>
                <p:oleObj name="think-cell Folie" r:id="rId5" imgW="360" imgH="360" progId="TCLayout.ActiveDocument.1">
                  <p:embed/>
                  <p:pic>
                    <p:nvPicPr>
                      <p:cNvPr id="5" name="Object 1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Rectangle 2"/>
          <p:cNvSpPr>
            <a:spLocks noGrp="1" noChangeArrowheads="1"/>
          </p:cNvSpPr>
          <p:nvPr>
            <p:ph type="ctrTitle"/>
          </p:nvPr>
        </p:nvSpPr>
        <p:spPr bwMode="gray">
          <a:xfrm>
            <a:off x="757449" y="2764944"/>
            <a:ext cx="9347443" cy="67864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410">
                <a:solidFill>
                  <a:schemeClr val="bg1"/>
                </a:solidFill>
              </a:defRPr>
            </a:lvl1pPr>
          </a:lstStyle>
          <a:p>
            <a:pPr lvl="0"/>
            <a:r>
              <a:rPr lang="en-US" noProof="1"/>
              <a:t>Click to edit Master title style</a:t>
            </a:r>
            <a:endParaRPr lang="en-GB" noProof="0" dirty="0"/>
          </a:p>
        </p:txBody>
      </p:sp>
      <p:sp>
        <p:nvSpPr>
          <p:cNvPr id="16" name="Rectangle 3"/>
          <p:cNvSpPr>
            <a:spLocks noGrp="1" noChangeArrowheads="1"/>
          </p:cNvSpPr>
          <p:nvPr>
            <p:ph type="subTitle" idx="1"/>
          </p:nvPr>
        </p:nvSpPr>
        <p:spPr bwMode="gray">
          <a:xfrm>
            <a:off x="757449" y="4251715"/>
            <a:ext cx="9347443" cy="339338"/>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0"/>
              </a:spcBef>
              <a:buSzTx/>
              <a:defRPr sz="2205">
                <a:solidFill>
                  <a:schemeClr val="bg1"/>
                </a:solidFill>
              </a:defRPr>
            </a:lvl1pPr>
          </a:lstStyle>
          <a:p>
            <a:pPr lvl="0"/>
            <a:r>
              <a:rPr lang="en-US"/>
              <a:t>Click to edit Master subtitle style</a:t>
            </a:r>
            <a:endParaRPr lang="en-GB" dirty="0"/>
          </a:p>
        </p:txBody>
      </p:sp>
    </p:spTree>
    <p:extLst>
      <p:ext uri="{BB962C8B-B14F-4D97-AF65-F5344CB8AC3E}">
        <p14:creationId xmlns:p14="http://schemas.microsoft.com/office/powerpoint/2010/main" val="2593214782"/>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ur Titel">
    <p:spTree>
      <p:nvGrpSpPr>
        <p:cNvPr id="1" name=""/>
        <p:cNvGrpSpPr/>
        <p:nvPr/>
      </p:nvGrpSpPr>
      <p:grpSpPr>
        <a:xfrm>
          <a:off x="0" y="0"/>
          <a:ext cx="0" cy="0"/>
          <a:chOff x="0" y="0"/>
          <a:chExt cx="0" cy="0"/>
        </a:xfrm>
      </p:grpSpPr>
      <p:graphicFrame>
        <p:nvGraphicFramePr>
          <p:cNvPr id="3" name="Objekt 84" hidden="1"/>
          <p:cNvGraphicFramePr>
            <a:graphicFrameLocks noChangeAspect="1"/>
          </p:cNvGraphicFramePr>
          <p:nvPr>
            <p:custDataLst>
              <p:tags r:id="rId2"/>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3320" name="think-cell Folie" r:id="rId5" imgW="360" imgH="360" progId="TCLayout.ActiveDocument.1">
                  <p:embed/>
                </p:oleObj>
              </mc:Choice>
              <mc:Fallback>
                <p:oleObj name="think-cell Folie" r:id="rId5" imgW="360" imgH="360" progId="TCLayout.ActiveDocument.1">
                  <p:embed/>
                  <p:pic>
                    <p:nvPicPr>
                      <p:cNvPr id="3" name="Objekt 84"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p:cNvSpPr txBox="1">
            <a:spLocks/>
          </p:cNvSpPr>
          <p:nvPr/>
        </p:nvSpPr>
        <p:spPr>
          <a:xfrm>
            <a:off x="1611436" y="7135547"/>
            <a:ext cx="1197444"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dirty="0">
                <a:solidFill>
                  <a:srgbClr val="7F7F7F"/>
                </a:solidFill>
              </a:rPr>
              <a:t>Title, </a:t>
            </a:r>
            <a:fld id="{AF6A7A01-F0BB-4441-BAB9-3E7CB064C4A1}" type="datetime4">
              <a:rPr lang="en-GB" sz="992" smtClean="0">
                <a:solidFill>
                  <a:srgbClr val="7F7F7F"/>
                </a:solidFill>
              </a:rPr>
              <a:pPr>
                <a:defRPr/>
              </a:pPr>
              <a:t>05 August 2020</a:t>
            </a:fld>
            <a:endParaRPr lang="en-GB" sz="992" dirty="0">
              <a:solidFill>
                <a:srgbClr val="7F7F7F"/>
              </a:solidFill>
            </a:endParaRPr>
          </a:p>
        </p:txBody>
      </p:sp>
      <p:sp>
        <p:nvSpPr>
          <p:cNvPr id="5" name="Slide Number Placeholder 4"/>
          <p:cNvSpPr txBox="1">
            <a:spLocks/>
          </p:cNvSpPr>
          <p:nvPr/>
        </p:nvSpPr>
        <p:spPr>
          <a:xfrm>
            <a:off x="757450" y="7135547"/>
            <a:ext cx="564257"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dirty="0">
                <a:solidFill>
                  <a:srgbClr val="7F7F7F"/>
                </a:solidFill>
              </a:rPr>
              <a:t>Page </a:t>
            </a:r>
            <a:fld id="{12A34401-8199-4818-BD09-7935527FCC48}" type="slidenum">
              <a:rPr lang="en-GB" sz="992" smtClean="0">
                <a:solidFill>
                  <a:srgbClr val="7F7F7F"/>
                </a:solidFill>
              </a:rPr>
              <a:pPr>
                <a:defRPr/>
              </a:pPr>
              <a:t>‹#›</a:t>
            </a:fld>
            <a:endParaRPr lang="en-GB" sz="992" dirty="0">
              <a:solidFill>
                <a:srgbClr val="7F7F7F"/>
              </a:solidFill>
            </a:endParaRPr>
          </a:p>
        </p:txBody>
      </p:sp>
      <p:grpSp>
        <p:nvGrpSpPr>
          <p:cNvPr id="6" name="Group 7"/>
          <p:cNvGrpSpPr>
            <a:grpSpLocks/>
          </p:cNvGrpSpPr>
          <p:nvPr/>
        </p:nvGrpSpPr>
        <p:grpSpPr bwMode="auto">
          <a:xfrm>
            <a:off x="9031839" y="7165697"/>
            <a:ext cx="1076766" cy="278297"/>
            <a:chOff x="1005" y="1644"/>
            <a:chExt cx="3749" cy="1030"/>
          </a:xfrm>
        </p:grpSpPr>
        <p:sp>
          <p:nvSpPr>
            <p:cNvPr id="7"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sp>
          <p:nvSpPr>
            <p:cNvPr id="8" name="Freeform 9"/>
            <p:cNvSpPr>
              <a:spLocks noEditPoints="1"/>
            </p:cNvSpPr>
            <p:nvPr userDrawn="1"/>
          </p:nvSpPr>
          <p:spPr bwMode="auto">
            <a:xfrm>
              <a:off x="1005" y="1644"/>
              <a:ext cx="1183" cy="1014"/>
            </a:xfrm>
            <a:custGeom>
              <a:avLst/>
              <a:gdLst>
                <a:gd name="T0" fmla="*/ 848 w 501"/>
                <a:gd name="T1" fmla="*/ 740 h 429"/>
                <a:gd name="T2" fmla="*/ 800 w 501"/>
                <a:gd name="T3" fmla="*/ 678 h 429"/>
                <a:gd name="T4" fmla="*/ 782 w 501"/>
                <a:gd name="T5" fmla="*/ 655 h 429"/>
                <a:gd name="T6" fmla="*/ 680 w 501"/>
                <a:gd name="T7" fmla="*/ 607 h 429"/>
                <a:gd name="T8" fmla="*/ 548 w 501"/>
                <a:gd name="T9" fmla="*/ 740 h 429"/>
                <a:gd name="T10" fmla="*/ 680 w 501"/>
                <a:gd name="T11" fmla="*/ 870 h 429"/>
                <a:gd name="T12" fmla="*/ 782 w 501"/>
                <a:gd name="T13" fmla="*/ 823 h 429"/>
                <a:gd name="T14" fmla="*/ 800 w 501"/>
                <a:gd name="T15" fmla="*/ 799 h 429"/>
                <a:gd name="T16" fmla="*/ 848 w 501"/>
                <a:gd name="T17" fmla="*/ 740 h 429"/>
                <a:gd name="T18" fmla="*/ 383 w 501"/>
                <a:gd name="T19" fmla="*/ 737 h 429"/>
                <a:gd name="T20" fmla="*/ 680 w 501"/>
                <a:gd name="T21" fmla="*/ 444 h 429"/>
                <a:gd name="T22" fmla="*/ 907 w 501"/>
                <a:gd name="T23" fmla="*/ 548 h 429"/>
                <a:gd name="T24" fmla="*/ 909 w 501"/>
                <a:gd name="T25" fmla="*/ 553 h 429"/>
                <a:gd name="T26" fmla="*/ 914 w 501"/>
                <a:gd name="T27" fmla="*/ 551 h 429"/>
                <a:gd name="T28" fmla="*/ 590 w 501"/>
                <a:gd name="T29" fmla="*/ 0 h 429"/>
                <a:gd name="T30" fmla="*/ 0 w 501"/>
                <a:gd name="T31" fmla="*/ 1014 h 429"/>
                <a:gd name="T32" fmla="*/ 576 w 501"/>
                <a:gd name="T33" fmla="*/ 1014 h 429"/>
                <a:gd name="T34" fmla="*/ 579 w 501"/>
                <a:gd name="T35" fmla="*/ 1012 h 429"/>
                <a:gd name="T36" fmla="*/ 519 w 501"/>
                <a:gd name="T37" fmla="*/ 986 h 429"/>
                <a:gd name="T38" fmla="*/ 383 w 501"/>
                <a:gd name="T39" fmla="*/ 737 h 429"/>
                <a:gd name="T40" fmla="*/ 1171 w 501"/>
                <a:gd name="T41" fmla="*/ 1009 h 429"/>
                <a:gd name="T42" fmla="*/ 1110 w 501"/>
                <a:gd name="T43" fmla="*/ 993 h 429"/>
                <a:gd name="T44" fmla="*/ 956 w 501"/>
                <a:gd name="T45" fmla="*/ 867 h 429"/>
                <a:gd name="T46" fmla="*/ 897 w 501"/>
                <a:gd name="T47" fmla="*/ 941 h 429"/>
                <a:gd name="T48" fmla="*/ 786 w 501"/>
                <a:gd name="T49" fmla="*/ 1012 h 429"/>
                <a:gd name="T50" fmla="*/ 786 w 501"/>
                <a:gd name="T51" fmla="*/ 1014 h 429"/>
                <a:gd name="T52" fmla="*/ 1183 w 501"/>
                <a:gd name="T53" fmla="*/ 1014 h 429"/>
                <a:gd name="T54" fmla="*/ 1183 w 501"/>
                <a:gd name="T55" fmla="*/ 1012 h 429"/>
                <a:gd name="T56" fmla="*/ 1171 w 501"/>
                <a:gd name="T57" fmla="*/ 1009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sp>
          <p:nvSpPr>
            <p:cNvPr id="9" name="Freeform 10"/>
            <p:cNvSpPr>
              <a:spLocks noEditPoints="1"/>
            </p:cNvSpPr>
            <p:nvPr userDrawn="1"/>
          </p:nvSpPr>
          <p:spPr bwMode="auto">
            <a:xfrm>
              <a:off x="2540" y="1904"/>
              <a:ext cx="2214" cy="770"/>
            </a:xfrm>
            <a:custGeom>
              <a:avLst/>
              <a:gdLst>
                <a:gd name="T0" fmla="*/ 404 w 937"/>
                <a:gd name="T1" fmla="*/ 321 h 326"/>
                <a:gd name="T2" fmla="*/ 184 w 937"/>
                <a:gd name="T3" fmla="*/ 210 h 326"/>
                <a:gd name="T4" fmla="*/ 295 w 937"/>
                <a:gd name="T5" fmla="*/ 125 h 326"/>
                <a:gd name="T6" fmla="*/ 439 w 937"/>
                <a:gd name="T7" fmla="*/ 236 h 326"/>
                <a:gd name="T8" fmla="*/ 598 w 937"/>
                <a:gd name="T9" fmla="*/ 236 h 326"/>
                <a:gd name="T10" fmla="*/ 302 w 937"/>
                <a:gd name="T11" fmla="*/ 0 h 326"/>
                <a:gd name="T12" fmla="*/ 28 w 937"/>
                <a:gd name="T13" fmla="*/ 222 h 326"/>
                <a:gd name="T14" fmla="*/ 246 w 937"/>
                <a:gd name="T15" fmla="*/ 432 h 326"/>
                <a:gd name="T16" fmla="*/ 465 w 937"/>
                <a:gd name="T17" fmla="*/ 553 h 326"/>
                <a:gd name="T18" fmla="*/ 321 w 937"/>
                <a:gd name="T19" fmla="*/ 645 h 326"/>
                <a:gd name="T20" fmla="*/ 158 w 937"/>
                <a:gd name="T21" fmla="*/ 508 h 326"/>
                <a:gd name="T22" fmla="*/ 2 w 937"/>
                <a:gd name="T23" fmla="*/ 508 h 326"/>
                <a:gd name="T24" fmla="*/ 317 w 937"/>
                <a:gd name="T25" fmla="*/ 770 h 326"/>
                <a:gd name="T26" fmla="*/ 621 w 937"/>
                <a:gd name="T27" fmla="*/ 534 h 326"/>
                <a:gd name="T28" fmla="*/ 404 w 937"/>
                <a:gd name="T29" fmla="*/ 321 h 326"/>
                <a:gd name="T30" fmla="*/ 1278 w 937"/>
                <a:gd name="T31" fmla="*/ 286 h 326"/>
                <a:gd name="T32" fmla="*/ 1278 w 937"/>
                <a:gd name="T33" fmla="*/ 286 h 326"/>
                <a:gd name="T34" fmla="*/ 1118 w 937"/>
                <a:gd name="T35" fmla="*/ 205 h 326"/>
                <a:gd name="T36" fmla="*/ 884 w 937"/>
                <a:gd name="T37" fmla="*/ 482 h 326"/>
                <a:gd name="T38" fmla="*/ 1122 w 937"/>
                <a:gd name="T39" fmla="*/ 768 h 326"/>
                <a:gd name="T40" fmla="*/ 1283 w 937"/>
                <a:gd name="T41" fmla="*/ 685 h 326"/>
                <a:gd name="T42" fmla="*/ 1285 w 937"/>
                <a:gd name="T43" fmla="*/ 685 h 326"/>
                <a:gd name="T44" fmla="*/ 1285 w 937"/>
                <a:gd name="T45" fmla="*/ 753 h 326"/>
                <a:gd name="T46" fmla="*/ 1425 w 937"/>
                <a:gd name="T47" fmla="*/ 753 h 326"/>
                <a:gd name="T48" fmla="*/ 1425 w 937"/>
                <a:gd name="T49" fmla="*/ 19 h 326"/>
                <a:gd name="T50" fmla="*/ 1278 w 937"/>
                <a:gd name="T51" fmla="*/ 19 h 326"/>
                <a:gd name="T52" fmla="*/ 1278 w 937"/>
                <a:gd name="T53" fmla="*/ 286 h 326"/>
                <a:gd name="T54" fmla="*/ 1158 w 937"/>
                <a:gd name="T55" fmla="*/ 657 h 326"/>
                <a:gd name="T56" fmla="*/ 1030 w 937"/>
                <a:gd name="T57" fmla="*/ 487 h 326"/>
                <a:gd name="T58" fmla="*/ 1158 w 937"/>
                <a:gd name="T59" fmla="*/ 317 h 326"/>
                <a:gd name="T60" fmla="*/ 1283 w 937"/>
                <a:gd name="T61" fmla="*/ 484 h 326"/>
                <a:gd name="T62" fmla="*/ 1158 w 937"/>
                <a:gd name="T63" fmla="*/ 657 h 326"/>
                <a:gd name="T64" fmla="*/ 1751 w 937"/>
                <a:gd name="T65" fmla="*/ 205 h 326"/>
                <a:gd name="T66" fmla="*/ 1479 w 937"/>
                <a:gd name="T67" fmla="*/ 487 h 326"/>
                <a:gd name="T68" fmla="*/ 1751 w 937"/>
                <a:gd name="T69" fmla="*/ 768 h 326"/>
                <a:gd name="T70" fmla="*/ 1999 w 937"/>
                <a:gd name="T71" fmla="*/ 588 h 326"/>
                <a:gd name="T72" fmla="*/ 1871 w 937"/>
                <a:gd name="T73" fmla="*/ 588 h 326"/>
                <a:gd name="T74" fmla="*/ 1756 w 937"/>
                <a:gd name="T75" fmla="*/ 657 h 326"/>
                <a:gd name="T76" fmla="*/ 1623 w 937"/>
                <a:gd name="T77" fmla="*/ 522 h 326"/>
                <a:gd name="T78" fmla="*/ 2008 w 937"/>
                <a:gd name="T79" fmla="*/ 522 h 326"/>
                <a:gd name="T80" fmla="*/ 1751 w 937"/>
                <a:gd name="T81" fmla="*/ 205 h 326"/>
                <a:gd name="T82" fmla="*/ 1623 w 937"/>
                <a:gd name="T83" fmla="*/ 430 h 326"/>
                <a:gd name="T84" fmla="*/ 1746 w 937"/>
                <a:gd name="T85" fmla="*/ 317 h 326"/>
                <a:gd name="T86" fmla="*/ 1862 w 937"/>
                <a:gd name="T87" fmla="*/ 430 h 326"/>
                <a:gd name="T88" fmla="*/ 1623 w 937"/>
                <a:gd name="T89" fmla="*/ 430 h 326"/>
                <a:gd name="T90" fmla="*/ 2068 w 937"/>
                <a:gd name="T91" fmla="*/ 753 h 326"/>
                <a:gd name="T92" fmla="*/ 2214 w 937"/>
                <a:gd name="T93" fmla="*/ 753 h 326"/>
                <a:gd name="T94" fmla="*/ 2214 w 937"/>
                <a:gd name="T95" fmla="*/ 19 h 326"/>
                <a:gd name="T96" fmla="*/ 2068 w 937"/>
                <a:gd name="T97" fmla="*/ 19 h 326"/>
                <a:gd name="T98" fmla="*/ 2068 w 937"/>
                <a:gd name="T99" fmla="*/ 753 h 326"/>
                <a:gd name="T100" fmla="*/ 676 w 937"/>
                <a:gd name="T101" fmla="*/ 753 h 326"/>
                <a:gd name="T102" fmla="*/ 822 w 937"/>
                <a:gd name="T103" fmla="*/ 753 h 326"/>
                <a:gd name="T104" fmla="*/ 822 w 937"/>
                <a:gd name="T105" fmla="*/ 220 h 326"/>
                <a:gd name="T106" fmla="*/ 676 w 937"/>
                <a:gd name="T107" fmla="*/ 220 h 326"/>
                <a:gd name="T108" fmla="*/ 676 w 937"/>
                <a:gd name="T109" fmla="*/ 753 h 326"/>
                <a:gd name="T110" fmla="*/ 676 w 937"/>
                <a:gd name="T111" fmla="*/ 139 h 326"/>
                <a:gd name="T112" fmla="*/ 822 w 937"/>
                <a:gd name="T113" fmla="*/ 139 h 326"/>
                <a:gd name="T114" fmla="*/ 822 w 937"/>
                <a:gd name="T115" fmla="*/ 19 h 326"/>
                <a:gd name="T116" fmla="*/ 676 w 937"/>
                <a:gd name="T117" fmla="*/ 19 h 326"/>
                <a:gd name="T118" fmla="*/ 676 w 937"/>
                <a:gd name="T119" fmla="*/ 139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grpSp>
      <p:cxnSp>
        <p:nvCxnSpPr>
          <p:cNvPr id="10" name="Straight Connector 9"/>
          <p:cNvCxnSpPr/>
          <p:nvPr/>
        </p:nvCxnSpPr>
        <p:spPr>
          <a:xfrm>
            <a:off x="757450" y="7036175"/>
            <a:ext cx="934744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p:cNvGraphicFramePr>
            <a:graphicFrameLocks noChangeAspect="1"/>
          </p:cNvGraphicFramePr>
          <p:nvPr userDrawn="1">
            <p:custDataLst>
              <p:tags r:id="rId3"/>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3321" name="think-cell Folie" r:id="rId7" imgW="360" imgH="360" progId="TCLayout.ActiveDocument.1">
                  <p:embed/>
                </p:oleObj>
              </mc:Choice>
              <mc:Fallback>
                <p:oleObj name="think-cell Folie" r:id="rId7" imgW="360" imgH="360" progId="TCLayout.ActiveDocument.1">
                  <p:embed/>
                  <p:pic>
                    <p:nvPicPr>
                      <p:cNvPr id="11" name="Objekt 8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757450" y="369133"/>
            <a:ext cx="9347443" cy="509007"/>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40300083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2" name="Picture 11"/>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10693400" cy="756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kt 95" hidden="1"/>
          <p:cNvGraphicFramePr>
            <a:graphicFrameLocks noChangeAspect="1"/>
          </p:cNvGraphicFramePr>
          <p:nvPr userDrawn="1">
            <p:custDataLst>
              <p:tags r:id="rId2"/>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5365" name="think-cell Folie" r:id="rId5" imgW="360" imgH="360" progId="TCLayout.ActiveDocument.1">
                  <p:embed/>
                </p:oleObj>
              </mc:Choice>
              <mc:Fallback>
                <p:oleObj name="think-cell Folie" r:id="rId5" imgW="360" imgH="360" progId="TCLayout.ActiveDocument.1">
                  <p:embed/>
                  <p:pic>
                    <p:nvPicPr>
                      <p:cNvPr id="3" name="Objekt 9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feld 100"/>
          <p:cNvSpPr txBox="1">
            <a:spLocks noChangeArrowheads="1"/>
          </p:cNvSpPr>
          <p:nvPr userDrawn="1"/>
        </p:nvSpPr>
        <p:spPr bwMode="auto">
          <a:xfrm>
            <a:off x="4232805" y="2322639"/>
            <a:ext cx="6065163" cy="236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fontAlgn="base">
              <a:spcBef>
                <a:spcPts val="882"/>
              </a:spcBef>
              <a:spcAft>
                <a:spcPct val="0"/>
              </a:spcAft>
            </a:pPr>
            <a:r>
              <a:rPr lang="en-GB" altLang="fr-FR" sz="992">
                <a:solidFill>
                  <a:srgbClr val="FFFFFF"/>
                </a:solidFill>
              </a:rPr>
              <a:t>                                                             The Sidel Group is formed by the union of two strong brands, 		 Sidel and Gebo Cermex. Together, we are a leading provider of 	                           equipment and services for packaging liquid, food, home and 	                         personal care products in PET, can, glass and other materials.</a:t>
            </a:r>
          </a:p>
          <a:p>
            <a:pPr algn="just" fontAlgn="base">
              <a:spcBef>
                <a:spcPts val="882"/>
              </a:spcBef>
              <a:spcAft>
                <a:spcPct val="0"/>
              </a:spcAft>
            </a:pPr>
            <a:r>
              <a:rPr lang="en-GB" altLang="fr-FR" sz="992">
                <a:solidFill>
                  <a:srgbClr val="FFFFFF"/>
                </a:solidFil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altLang="fr-FR" sz="992" b="1">
                <a:solidFill>
                  <a:srgbClr val="FFFFFF"/>
                </a:solidFill>
              </a:rPr>
              <a:t>performance</a:t>
            </a:r>
            <a:r>
              <a:rPr lang="en-GB" altLang="fr-FR" sz="992">
                <a:solidFill>
                  <a:srgbClr val="FFFFFF"/>
                </a:solidFill>
              </a:rPr>
              <a:t> of their lines, products	          and businesses. </a:t>
            </a:r>
          </a:p>
          <a:p>
            <a:pPr algn="just" fontAlgn="base">
              <a:spcBef>
                <a:spcPts val="882"/>
              </a:spcBef>
              <a:spcAft>
                <a:spcPct val="0"/>
              </a:spcAft>
            </a:pPr>
            <a:r>
              <a:rPr lang="en-GB" altLang="fr-FR" sz="992">
                <a:solidFill>
                  <a:srgbClr val="FFFFFF"/>
                </a:solidFill>
              </a:rPr>
              <a:t>	       Delivering this level of performance requires that we continuously </a:t>
            </a:r>
            <a:r>
              <a:rPr lang="en-GB" altLang="fr-FR" sz="992" b="1">
                <a:solidFill>
                  <a:srgbClr val="FFFFFF"/>
                </a:solidFill>
              </a:rPr>
              <a:t>understand</a:t>
            </a:r>
            <a:r>
              <a:rPr lang="en-GB" altLang="fr-FR" sz="992">
                <a:solidFill>
                  <a:srgbClr val="FFFFFF"/>
                </a:solidFill>
              </a:rPr>
              <a:t> 	    our customers’ challenges and commit to meeting their unique goals. We do this	 through dialogue, and by understanding the needs of their markets, production and</a:t>
            </a:r>
            <a:br>
              <a:rPr lang="en-GB" altLang="fr-FR" sz="992">
                <a:solidFill>
                  <a:srgbClr val="FFFFFF"/>
                </a:solidFill>
              </a:rPr>
            </a:br>
            <a:r>
              <a:rPr lang="en-GB" altLang="fr-FR" sz="992">
                <a:solidFill>
                  <a:srgbClr val="FFFFFF"/>
                </a:solidFill>
              </a:rPr>
              <a:t>                           value chains. We complement this by applying our strong technical knowledge and</a:t>
            </a:r>
            <a:br>
              <a:rPr lang="en-GB" altLang="fr-FR" sz="992">
                <a:solidFill>
                  <a:srgbClr val="FFFFFF"/>
                </a:solidFill>
              </a:rPr>
            </a:br>
            <a:r>
              <a:rPr lang="en-GB" altLang="fr-FR" sz="992">
                <a:solidFill>
                  <a:srgbClr val="FFFFFF"/>
                </a:solidFill>
              </a:rPr>
              <a:t>                         smart data analytics to support maximum lifetime productivity to its full potential.</a:t>
            </a:r>
          </a:p>
        </p:txBody>
      </p:sp>
      <p:sp>
        <p:nvSpPr>
          <p:cNvPr id="5" name="Textfeld 110"/>
          <p:cNvSpPr txBox="1">
            <a:spLocks noChangeArrowheads="1"/>
          </p:cNvSpPr>
          <p:nvPr userDrawn="1"/>
        </p:nvSpPr>
        <p:spPr bwMode="auto">
          <a:xfrm>
            <a:off x="4232805" y="5014588"/>
            <a:ext cx="6065163" cy="16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fontAlgn="base">
              <a:spcBef>
                <a:spcPts val="882"/>
              </a:spcBef>
              <a:spcAft>
                <a:spcPct val="0"/>
              </a:spcAft>
            </a:pPr>
            <a:r>
              <a:rPr lang="en-GB" altLang="fr-FR" sz="1103" b="1">
                <a:solidFill>
                  <a:srgbClr val="FFFFFF"/>
                </a:solidFill>
              </a:rPr>
              <a:t>                </a:t>
            </a:r>
            <a:r>
              <a:rPr lang="en-GB" altLang="fr-FR" sz="992">
                <a:solidFill>
                  <a:srgbClr val="FFFFFF"/>
                </a:solidFill>
              </a:rPr>
              <a:t>We call it </a:t>
            </a:r>
            <a:r>
              <a:rPr lang="en-GB" altLang="fr-FR" sz="1103" b="1">
                <a:solidFill>
                  <a:srgbClr val="FFFFFF"/>
                </a:solidFill>
              </a:rPr>
              <a:t>Performance through Understanding.</a:t>
            </a:r>
          </a:p>
        </p:txBody>
      </p:sp>
      <p:sp>
        <p:nvSpPr>
          <p:cNvPr id="6" name="Slide Number Placeholder 4"/>
          <p:cNvSpPr txBox="1">
            <a:spLocks/>
          </p:cNvSpPr>
          <p:nvPr userDrawn="1"/>
        </p:nvSpPr>
        <p:spPr>
          <a:xfrm>
            <a:off x="768589" y="7223062"/>
            <a:ext cx="585097"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b="1" dirty="0">
                <a:solidFill>
                  <a:srgbClr val="E64B00"/>
                </a:solidFill>
              </a:rPr>
              <a:t>sidel.com</a:t>
            </a:r>
          </a:p>
        </p:txBody>
      </p:sp>
    </p:spTree>
    <p:extLst>
      <p:ext uri="{BB962C8B-B14F-4D97-AF65-F5344CB8AC3E}">
        <p14:creationId xmlns:p14="http://schemas.microsoft.com/office/powerpoint/2010/main" val="32131798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757800" y="369133"/>
            <a:ext cx="9346200" cy="509050"/>
          </a:xfrm>
        </p:spPr>
        <p:txBody>
          <a:bodyPr/>
          <a:lstStyle>
            <a:lvl1pPr>
              <a:defRPr/>
            </a:lvl1pPr>
          </a:lstStyle>
          <a:p>
            <a:r>
              <a:rPr lang="en-US"/>
              <a:t>Click to edit Master title style</a:t>
            </a:r>
            <a:endParaRPr lang="en-GB" dirty="0"/>
          </a:p>
        </p:txBody>
      </p:sp>
      <p:sp>
        <p:nvSpPr>
          <p:cNvPr id="9" name="Text Placeholder 8"/>
          <p:cNvSpPr>
            <a:spLocks noGrp="1"/>
          </p:cNvSpPr>
          <p:nvPr>
            <p:ph type="body" sz="quarter" idx="10"/>
          </p:nvPr>
        </p:nvSpPr>
        <p:spPr>
          <a:xfrm>
            <a:off x="757801" y="1130690"/>
            <a:ext cx="9353012" cy="276999"/>
          </a:xfrm>
        </p:spPr>
        <p:txBody>
          <a:bodyPr>
            <a:spAutoFit/>
          </a:bodyPr>
          <a:lstStyle/>
          <a:p>
            <a:pPr lvl="0"/>
            <a:r>
              <a:rPr lang="en-GB"/>
              <a:t>Click to edit Master text styles</a:t>
            </a:r>
            <a:endParaRPr lang="en-GB" dirty="0"/>
          </a:p>
        </p:txBody>
      </p:sp>
    </p:spTree>
    <p:extLst>
      <p:ext uri="{BB962C8B-B14F-4D97-AF65-F5344CB8AC3E}">
        <p14:creationId xmlns:p14="http://schemas.microsoft.com/office/powerpoint/2010/main" val="291270274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Title Only">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C222F45B-17E0-405A-9681-735FBCC0726D}"/>
              </a:ext>
            </a:extLst>
          </p:cNvPr>
          <p:cNvGraphicFramePr>
            <a:graphicFrameLocks noChangeAspect="1"/>
          </p:cNvGraphicFramePr>
          <p:nvPr>
            <p:custDataLst>
              <p:tags r:id="rId2"/>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6392"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C222F45B-17E0-405A-9681-735FBCC0726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D4F83A37-7952-44F1-A63E-478487CFADBB}"/>
              </a:ext>
            </a:extLst>
          </p:cNvPr>
          <p:cNvSpPr txBox="1">
            <a:spLocks/>
          </p:cNvSpPr>
          <p:nvPr/>
        </p:nvSpPr>
        <p:spPr>
          <a:xfrm>
            <a:off x="1611437" y="7135547"/>
            <a:ext cx="3149901" cy="152671"/>
          </a:xfrm>
          <a:prstGeom prst="rect">
            <a:avLst/>
          </a:prstGeom>
        </p:spPr>
        <p:txBody>
          <a:bodyPr wrap="none" lIns="0" tIns="0" rIns="0" bIns="0" anchor="b">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100000"/>
              <a:defRPr/>
            </a:pPr>
            <a:r>
              <a:rPr lang="de-CH" altLang="fr-FR" sz="992">
                <a:solidFill>
                  <a:srgbClr val="7F7F7F"/>
                </a:solidFill>
              </a:rPr>
              <a:t>Sidel Services : Amélioration de ligne, </a:t>
            </a:r>
            <a:fld id="{0ADEEFC1-8D9C-44CE-8B56-ECADF94EB012}" type="datetime4">
              <a:rPr lang="de-CH" altLang="fr-FR" sz="992" smtClean="0">
                <a:solidFill>
                  <a:srgbClr val="7F7F7F"/>
                </a:solidFill>
              </a:rPr>
              <a:pPr>
                <a:buSzPct val="100000"/>
                <a:defRPr/>
              </a:pPr>
              <a:t>5. August 2020</a:t>
            </a:fld>
            <a:endParaRPr lang="de-CH" altLang="fr-FR" sz="992">
              <a:solidFill>
                <a:srgbClr val="7F7F7F"/>
              </a:solidFill>
            </a:endParaRPr>
          </a:p>
        </p:txBody>
      </p:sp>
      <p:sp>
        <p:nvSpPr>
          <p:cNvPr id="5" name="Slide Number Placeholder 4">
            <a:extLst>
              <a:ext uri="{FF2B5EF4-FFF2-40B4-BE49-F238E27FC236}">
                <a16:creationId xmlns:a16="http://schemas.microsoft.com/office/drawing/2014/main" id="{F4B88F71-47A5-4AEE-9E25-AC8F58525FD2}"/>
              </a:ext>
            </a:extLst>
          </p:cNvPr>
          <p:cNvSpPr txBox="1">
            <a:spLocks/>
          </p:cNvSpPr>
          <p:nvPr/>
        </p:nvSpPr>
        <p:spPr>
          <a:xfrm>
            <a:off x="757450" y="7135547"/>
            <a:ext cx="564257" cy="152671"/>
          </a:xfrm>
          <a:prstGeom prst="rect">
            <a:avLst/>
          </a:prstGeom>
        </p:spPr>
        <p:txBody>
          <a:bodyPr wrap="none" lIns="0" tIns="0" rIns="0" bIns="0" anchor="b">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SzPct val="100000"/>
            </a:pPr>
            <a:r>
              <a:rPr lang="de-CH" altLang="fr-FR" sz="992">
                <a:solidFill>
                  <a:srgbClr val="7F7F7F"/>
                </a:solidFill>
              </a:rPr>
              <a:t>Page </a:t>
            </a:r>
            <a:fld id="{C448AF2A-59E1-408B-AAD4-A6BA9EB5A6B5}" type="slidenum">
              <a:rPr lang="de-CH" altLang="fr-FR" sz="992">
                <a:solidFill>
                  <a:srgbClr val="7F7F7F"/>
                </a:solidFill>
              </a:rPr>
              <a:pPr>
                <a:buSzPct val="100000"/>
              </a:pPr>
              <a:t>‹#›</a:t>
            </a:fld>
            <a:endParaRPr lang="de-CH" altLang="fr-FR" sz="992">
              <a:solidFill>
                <a:srgbClr val="7F7F7F"/>
              </a:solidFill>
            </a:endParaRPr>
          </a:p>
        </p:txBody>
      </p:sp>
      <p:grpSp>
        <p:nvGrpSpPr>
          <p:cNvPr id="6" name="Group 7">
            <a:extLst>
              <a:ext uri="{FF2B5EF4-FFF2-40B4-BE49-F238E27FC236}">
                <a16:creationId xmlns:a16="http://schemas.microsoft.com/office/drawing/2014/main" id="{94641FB4-35F5-4ED2-881F-1F72ADE5AD43}"/>
              </a:ext>
            </a:extLst>
          </p:cNvPr>
          <p:cNvGrpSpPr>
            <a:grpSpLocks/>
          </p:cNvGrpSpPr>
          <p:nvPr/>
        </p:nvGrpSpPr>
        <p:grpSpPr bwMode="auto">
          <a:xfrm>
            <a:off x="9031839" y="7165697"/>
            <a:ext cx="1076766" cy="278297"/>
            <a:chOff x="1005" y="1644"/>
            <a:chExt cx="3749" cy="1030"/>
          </a:xfrm>
        </p:grpSpPr>
        <p:sp>
          <p:nvSpPr>
            <p:cNvPr id="7" name="Freeform 8">
              <a:extLst>
                <a:ext uri="{FF2B5EF4-FFF2-40B4-BE49-F238E27FC236}">
                  <a16:creationId xmlns:a16="http://schemas.microsoft.com/office/drawing/2014/main" id="{D19CA88A-5538-4FEF-91C0-B295AC7C16B9}"/>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103"/>
            </a:p>
          </p:txBody>
        </p:sp>
        <p:sp>
          <p:nvSpPr>
            <p:cNvPr id="8" name="Freeform 9">
              <a:extLst>
                <a:ext uri="{FF2B5EF4-FFF2-40B4-BE49-F238E27FC236}">
                  <a16:creationId xmlns:a16="http://schemas.microsoft.com/office/drawing/2014/main" id="{E63B686B-1F14-481B-9072-95BB06DBF50E}"/>
                </a:ext>
              </a:extLst>
            </p:cNvPr>
            <p:cNvSpPr>
              <a:spLocks noEditPoints="1"/>
            </p:cNvSpPr>
            <p:nvPr userDrawn="1"/>
          </p:nvSpPr>
          <p:spPr bwMode="auto">
            <a:xfrm>
              <a:off x="1005" y="1644"/>
              <a:ext cx="1183" cy="1014"/>
            </a:xfrm>
            <a:custGeom>
              <a:avLst/>
              <a:gdLst>
                <a:gd name="T0" fmla="*/ 2002 w 501"/>
                <a:gd name="T1" fmla="*/ 1749 h 429"/>
                <a:gd name="T2" fmla="*/ 1889 w 501"/>
                <a:gd name="T3" fmla="*/ 1603 h 429"/>
                <a:gd name="T4" fmla="*/ 1847 w 501"/>
                <a:gd name="T5" fmla="*/ 1548 h 429"/>
                <a:gd name="T6" fmla="*/ 1606 w 501"/>
                <a:gd name="T7" fmla="*/ 1435 h 429"/>
                <a:gd name="T8" fmla="*/ 1294 w 501"/>
                <a:gd name="T9" fmla="*/ 1749 h 429"/>
                <a:gd name="T10" fmla="*/ 1606 w 501"/>
                <a:gd name="T11" fmla="*/ 2056 h 429"/>
                <a:gd name="T12" fmla="*/ 1847 w 501"/>
                <a:gd name="T13" fmla="*/ 1945 h 429"/>
                <a:gd name="T14" fmla="*/ 1889 w 501"/>
                <a:gd name="T15" fmla="*/ 1889 h 429"/>
                <a:gd name="T16" fmla="*/ 2002 w 501"/>
                <a:gd name="T17" fmla="*/ 1749 h 429"/>
                <a:gd name="T18" fmla="*/ 904 w 501"/>
                <a:gd name="T19" fmla="*/ 1742 h 429"/>
                <a:gd name="T20" fmla="*/ 1606 w 501"/>
                <a:gd name="T21" fmla="*/ 1049 h 429"/>
                <a:gd name="T22" fmla="*/ 2142 w 501"/>
                <a:gd name="T23" fmla="*/ 1295 h 429"/>
                <a:gd name="T24" fmla="*/ 2146 w 501"/>
                <a:gd name="T25" fmla="*/ 1307 h 429"/>
                <a:gd name="T26" fmla="*/ 2158 w 501"/>
                <a:gd name="T27" fmla="*/ 1302 h 429"/>
                <a:gd name="T28" fmla="*/ 1393 w 501"/>
                <a:gd name="T29" fmla="*/ 0 h 429"/>
                <a:gd name="T30" fmla="*/ 0 w 501"/>
                <a:gd name="T31" fmla="*/ 2397 h 429"/>
                <a:gd name="T32" fmla="*/ 1360 w 501"/>
                <a:gd name="T33" fmla="*/ 2397 h 429"/>
                <a:gd name="T34" fmla="*/ 1367 w 501"/>
                <a:gd name="T35" fmla="*/ 2392 h 429"/>
                <a:gd name="T36" fmla="*/ 1226 w 501"/>
                <a:gd name="T37" fmla="*/ 2331 h 429"/>
                <a:gd name="T38" fmla="*/ 904 w 501"/>
                <a:gd name="T39" fmla="*/ 1742 h 429"/>
                <a:gd name="T40" fmla="*/ 2765 w 501"/>
                <a:gd name="T41" fmla="*/ 2385 h 429"/>
                <a:gd name="T42" fmla="*/ 2621 w 501"/>
                <a:gd name="T43" fmla="*/ 2347 h 429"/>
                <a:gd name="T44" fmla="*/ 2257 w 501"/>
                <a:gd name="T45" fmla="*/ 2049 h 429"/>
                <a:gd name="T46" fmla="*/ 2118 w 501"/>
                <a:gd name="T47" fmla="*/ 2224 h 429"/>
                <a:gd name="T48" fmla="*/ 1856 w 501"/>
                <a:gd name="T49" fmla="*/ 2392 h 429"/>
                <a:gd name="T50" fmla="*/ 1856 w 501"/>
                <a:gd name="T51" fmla="*/ 2397 h 429"/>
                <a:gd name="T52" fmla="*/ 2793 w 501"/>
                <a:gd name="T53" fmla="*/ 2397 h 429"/>
                <a:gd name="T54" fmla="*/ 2793 w 501"/>
                <a:gd name="T55" fmla="*/ 2392 h 429"/>
                <a:gd name="T56" fmla="*/ 2765 w 501"/>
                <a:gd name="T57" fmla="*/ 2385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103"/>
            </a:p>
          </p:txBody>
        </p:sp>
        <p:sp>
          <p:nvSpPr>
            <p:cNvPr id="9" name="Freeform 10">
              <a:extLst>
                <a:ext uri="{FF2B5EF4-FFF2-40B4-BE49-F238E27FC236}">
                  <a16:creationId xmlns:a16="http://schemas.microsoft.com/office/drawing/2014/main" id="{D88810E1-AA50-43FD-A532-57DDF202B789}"/>
                </a:ext>
              </a:extLst>
            </p:cNvPr>
            <p:cNvSpPr>
              <a:spLocks noEditPoints="1"/>
            </p:cNvSpPr>
            <p:nvPr userDrawn="1"/>
          </p:nvSpPr>
          <p:spPr bwMode="auto">
            <a:xfrm>
              <a:off x="2540" y="1904"/>
              <a:ext cx="2214" cy="770"/>
            </a:xfrm>
            <a:custGeom>
              <a:avLst/>
              <a:gdLst>
                <a:gd name="T0" fmla="*/ 955 w 937"/>
                <a:gd name="T1" fmla="*/ 758 h 326"/>
                <a:gd name="T2" fmla="*/ 435 w 937"/>
                <a:gd name="T3" fmla="*/ 496 h 326"/>
                <a:gd name="T4" fmla="*/ 697 w 937"/>
                <a:gd name="T5" fmla="*/ 295 h 326"/>
                <a:gd name="T6" fmla="*/ 1037 w 937"/>
                <a:gd name="T7" fmla="*/ 557 h 326"/>
                <a:gd name="T8" fmla="*/ 1413 w 937"/>
                <a:gd name="T9" fmla="*/ 557 h 326"/>
                <a:gd name="T10" fmla="*/ 714 w 937"/>
                <a:gd name="T11" fmla="*/ 0 h 326"/>
                <a:gd name="T12" fmla="*/ 66 w 937"/>
                <a:gd name="T13" fmla="*/ 524 h 326"/>
                <a:gd name="T14" fmla="*/ 581 w 937"/>
                <a:gd name="T15" fmla="*/ 1020 h 326"/>
                <a:gd name="T16" fmla="*/ 1099 w 937"/>
                <a:gd name="T17" fmla="*/ 1306 h 326"/>
                <a:gd name="T18" fmla="*/ 758 w 937"/>
                <a:gd name="T19" fmla="*/ 1523 h 326"/>
                <a:gd name="T20" fmla="*/ 373 w 937"/>
                <a:gd name="T21" fmla="*/ 1200 h 326"/>
                <a:gd name="T22" fmla="*/ 5 w 937"/>
                <a:gd name="T23" fmla="*/ 1200 h 326"/>
                <a:gd name="T24" fmla="*/ 749 w 937"/>
                <a:gd name="T25" fmla="*/ 1819 h 326"/>
                <a:gd name="T26" fmla="*/ 1467 w 937"/>
                <a:gd name="T27" fmla="*/ 1261 h 326"/>
                <a:gd name="T28" fmla="*/ 955 w 937"/>
                <a:gd name="T29" fmla="*/ 758 h 326"/>
                <a:gd name="T30" fmla="*/ 3020 w 937"/>
                <a:gd name="T31" fmla="*/ 676 h 326"/>
                <a:gd name="T32" fmla="*/ 3020 w 937"/>
                <a:gd name="T33" fmla="*/ 676 h 326"/>
                <a:gd name="T34" fmla="*/ 2642 w 937"/>
                <a:gd name="T35" fmla="*/ 484 h 326"/>
                <a:gd name="T36" fmla="*/ 2089 w 937"/>
                <a:gd name="T37" fmla="*/ 1138 h 326"/>
                <a:gd name="T38" fmla="*/ 2651 w 937"/>
                <a:gd name="T39" fmla="*/ 1814 h 326"/>
                <a:gd name="T40" fmla="*/ 3032 w 937"/>
                <a:gd name="T41" fmla="*/ 1618 h 326"/>
                <a:gd name="T42" fmla="*/ 3036 w 937"/>
                <a:gd name="T43" fmla="*/ 1618 h 326"/>
                <a:gd name="T44" fmla="*/ 3036 w 937"/>
                <a:gd name="T45" fmla="*/ 1779 h 326"/>
                <a:gd name="T46" fmla="*/ 3367 w 937"/>
                <a:gd name="T47" fmla="*/ 1779 h 326"/>
                <a:gd name="T48" fmla="*/ 3367 w 937"/>
                <a:gd name="T49" fmla="*/ 45 h 326"/>
                <a:gd name="T50" fmla="*/ 3020 w 937"/>
                <a:gd name="T51" fmla="*/ 45 h 326"/>
                <a:gd name="T52" fmla="*/ 3020 w 937"/>
                <a:gd name="T53" fmla="*/ 676 h 326"/>
                <a:gd name="T54" fmla="*/ 2736 w 937"/>
                <a:gd name="T55" fmla="*/ 1552 h 326"/>
                <a:gd name="T56" fmla="*/ 2434 w 937"/>
                <a:gd name="T57" fmla="*/ 1150 h 326"/>
                <a:gd name="T58" fmla="*/ 2736 w 937"/>
                <a:gd name="T59" fmla="*/ 749 h 326"/>
                <a:gd name="T60" fmla="*/ 3032 w 937"/>
                <a:gd name="T61" fmla="*/ 1143 h 326"/>
                <a:gd name="T62" fmla="*/ 2736 w 937"/>
                <a:gd name="T63" fmla="*/ 1552 h 326"/>
                <a:gd name="T64" fmla="*/ 4137 w 937"/>
                <a:gd name="T65" fmla="*/ 484 h 326"/>
                <a:gd name="T66" fmla="*/ 3495 w 937"/>
                <a:gd name="T67" fmla="*/ 1150 h 326"/>
                <a:gd name="T68" fmla="*/ 4137 w 937"/>
                <a:gd name="T69" fmla="*/ 1814 h 326"/>
                <a:gd name="T70" fmla="*/ 4723 w 937"/>
                <a:gd name="T71" fmla="*/ 1389 h 326"/>
                <a:gd name="T72" fmla="*/ 4421 w 937"/>
                <a:gd name="T73" fmla="*/ 1389 h 326"/>
                <a:gd name="T74" fmla="*/ 4149 w 937"/>
                <a:gd name="T75" fmla="*/ 1552 h 326"/>
                <a:gd name="T76" fmla="*/ 3835 w 937"/>
                <a:gd name="T77" fmla="*/ 1233 h 326"/>
                <a:gd name="T78" fmla="*/ 4745 w 937"/>
                <a:gd name="T79" fmla="*/ 1233 h 326"/>
                <a:gd name="T80" fmla="*/ 4137 w 937"/>
                <a:gd name="T81" fmla="*/ 484 h 326"/>
                <a:gd name="T82" fmla="*/ 3835 w 937"/>
                <a:gd name="T83" fmla="*/ 1016 h 326"/>
                <a:gd name="T84" fmla="*/ 4126 w 937"/>
                <a:gd name="T85" fmla="*/ 749 h 326"/>
                <a:gd name="T86" fmla="*/ 4400 w 937"/>
                <a:gd name="T87" fmla="*/ 1016 h 326"/>
                <a:gd name="T88" fmla="*/ 3835 w 937"/>
                <a:gd name="T89" fmla="*/ 1016 h 326"/>
                <a:gd name="T90" fmla="*/ 4886 w 937"/>
                <a:gd name="T91" fmla="*/ 1779 h 326"/>
                <a:gd name="T92" fmla="*/ 5231 w 937"/>
                <a:gd name="T93" fmla="*/ 1779 h 326"/>
                <a:gd name="T94" fmla="*/ 5231 w 937"/>
                <a:gd name="T95" fmla="*/ 45 h 326"/>
                <a:gd name="T96" fmla="*/ 4886 w 937"/>
                <a:gd name="T97" fmla="*/ 45 h 326"/>
                <a:gd name="T98" fmla="*/ 4886 w 937"/>
                <a:gd name="T99" fmla="*/ 1779 h 326"/>
                <a:gd name="T100" fmla="*/ 1597 w 937"/>
                <a:gd name="T101" fmla="*/ 1779 h 326"/>
                <a:gd name="T102" fmla="*/ 1942 w 937"/>
                <a:gd name="T103" fmla="*/ 1779 h 326"/>
                <a:gd name="T104" fmla="*/ 1942 w 937"/>
                <a:gd name="T105" fmla="*/ 520 h 326"/>
                <a:gd name="T106" fmla="*/ 1597 w 937"/>
                <a:gd name="T107" fmla="*/ 520 h 326"/>
                <a:gd name="T108" fmla="*/ 1597 w 937"/>
                <a:gd name="T109" fmla="*/ 1779 h 326"/>
                <a:gd name="T110" fmla="*/ 1597 w 937"/>
                <a:gd name="T111" fmla="*/ 328 h 326"/>
                <a:gd name="T112" fmla="*/ 1942 w 937"/>
                <a:gd name="T113" fmla="*/ 328 h 326"/>
                <a:gd name="T114" fmla="*/ 1942 w 937"/>
                <a:gd name="T115" fmla="*/ 45 h 326"/>
                <a:gd name="T116" fmla="*/ 1597 w 937"/>
                <a:gd name="T117" fmla="*/ 45 h 326"/>
                <a:gd name="T118" fmla="*/ 1597 w 937"/>
                <a:gd name="T119" fmla="*/ 328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103"/>
            </a:p>
          </p:txBody>
        </p:sp>
      </p:grpSp>
      <p:cxnSp>
        <p:nvCxnSpPr>
          <p:cNvPr id="10" name="Straight Connector 48">
            <a:extLst>
              <a:ext uri="{FF2B5EF4-FFF2-40B4-BE49-F238E27FC236}">
                <a16:creationId xmlns:a16="http://schemas.microsoft.com/office/drawing/2014/main" id="{13E8AE9E-277B-4A42-AD23-DC2128984158}"/>
              </a:ext>
            </a:extLst>
          </p:cNvPr>
          <p:cNvCxnSpPr/>
          <p:nvPr userDrawn="1"/>
        </p:nvCxnSpPr>
        <p:spPr>
          <a:xfrm>
            <a:off x="757450" y="7036175"/>
            <a:ext cx="934744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17CE45E9-D66F-4E71-98EA-F6292361F6BC}"/>
              </a:ext>
            </a:extLst>
          </p:cNvPr>
          <p:cNvGraphicFramePr>
            <a:graphicFrameLocks noChangeAspect="1"/>
          </p:cNvGraphicFramePr>
          <p:nvPr userDrawn="1">
            <p:custDataLst>
              <p:tags r:id="rId3"/>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6393"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17CE45E9-D66F-4E71-98EA-F6292361F6B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757450" y="369133"/>
            <a:ext cx="9347443" cy="509007"/>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3787791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lvl1pPr>
              <a:defRPr>
                <a:solidFill>
                  <a:schemeClr val="accent4"/>
                </a:solidFill>
              </a:defRPr>
            </a:lvl1pPr>
          </a:lstStyle>
          <a:p>
            <a:r>
              <a:rPr lang="en-US" noProof="1"/>
              <a:t>Click to edit Master title style</a:t>
            </a:r>
            <a:endParaRPr lang="en-GB" dirty="0"/>
          </a:p>
        </p:txBody>
      </p:sp>
      <p:sp>
        <p:nvSpPr>
          <p:cNvPr id="10" name="Inhaltsplatzhalter 9"/>
          <p:cNvSpPr>
            <a:spLocks noGrp="1"/>
          </p:cNvSpPr>
          <p:nvPr>
            <p:ph sz="quarter" idx="11"/>
          </p:nvPr>
        </p:nvSpPr>
        <p:spPr>
          <a:xfrm>
            <a:off x="757450" y="1638275"/>
            <a:ext cx="9347443" cy="4960327"/>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352701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757450" y="952779"/>
            <a:ext cx="9347444" cy="373271"/>
          </a:xfrm>
        </p:spPr>
        <p:txBody>
          <a:bodyPr>
            <a:noAutofit/>
          </a:bodyPr>
          <a:lstStyle>
            <a:lvl1pPr>
              <a:defRPr sz="2536" b="1"/>
            </a:lvl1pPr>
          </a:lstStyle>
          <a:p>
            <a:pPr lvl="0"/>
            <a:r>
              <a:rPr lang="en-US"/>
              <a:t>Click to edit Master text styles</a:t>
            </a:r>
          </a:p>
        </p:txBody>
      </p:sp>
      <p:sp>
        <p:nvSpPr>
          <p:cNvPr id="9" name="Inhaltsplatzhalter 8"/>
          <p:cNvSpPr>
            <a:spLocks noGrp="1"/>
          </p:cNvSpPr>
          <p:nvPr>
            <p:ph sz="quarter" idx="11"/>
          </p:nvPr>
        </p:nvSpPr>
        <p:spPr>
          <a:xfrm>
            <a:off x="757450" y="1638275"/>
            <a:ext cx="9347444" cy="49603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2330627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6148705" cy="49568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7162350" y="1641776"/>
            <a:ext cx="2942542" cy="4956827"/>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3762629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757449" y="1641776"/>
            <a:ext cx="2942542" cy="4956827"/>
          </a:xfrm>
        </p:spPr>
        <p:txBody>
          <a:bodyPr rtlCol="0">
            <a:noAutofit/>
          </a:bodyPr>
          <a:lstStyle/>
          <a:p>
            <a:pPr lvl="0"/>
            <a:r>
              <a:rPr lang="en-US" noProof="0"/>
              <a:t>Click icon to add picture</a:t>
            </a:r>
            <a:endParaRPr lang="en-GB" noProof="0" dirty="0"/>
          </a:p>
        </p:txBody>
      </p:sp>
      <p:sp>
        <p:nvSpPr>
          <p:cNvPr id="4" name="Textplatzhalter 3"/>
          <p:cNvSpPr>
            <a:spLocks noGrp="1"/>
          </p:cNvSpPr>
          <p:nvPr>
            <p:ph type="body" sz="quarter" idx="12"/>
          </p:nvPr>
        </p:nvSpPr>
        <p:spPr>
          <a:xfrm>
            <a:off x="3952475" y="1641774"/>
            <a:ext cx="6152418" cy="4956828"/>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328404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757449" y="1641776"/>
            <a:ext cx="9347443" cy="4956827"/>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306246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p:nvPr>
        </p:nvSpPr>
        <p:spPr>
          <a:xfrm>
            <a:off x="757449" y="369133"/>
            <a:ext cx="9347443" cy="6229470"/>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189492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p:nvPr>
        </p:nvSpPr>
        <p:spPr>
          <a:xfrm>
            <a:off x="757450" y="369133"/>
            <a:ext cx="9347443" cy="509007"/>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757449" y="1641776"/>
            <a:ext cx="6148705" cy="4956827"/>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7162350" y="1641776"/>
            <a:ext cx="2942542" cy="2359393"/>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7162350" y="4239208"/>
            <a:ext cx="2942542" cy="2359394"/>
          </a:xfrm>
        </p:spPr>
        <p:txBody>
          <a:bodyPr rtlCol="0">
            <a:noAutofit/>
          </a:bodyPr>
          <a:lstStyle>
            <a:lvl1pPr marL="0" marR="0" indent="0" algn="l" defTabSz="1008126" rtl="0" eaLnBrk="1" fontAlgn="auto" latinLnBrk="0" hangingPunct="1">
              <a:lnSpc>
                <a:spcPct val="100000"/>
              </a:lnSpc>
              <a:spcBef>
                <a:spcPts val="441"/>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1482688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p:cNvGraphicFramePr>
            <a:graphicFrameLocks noChangeAspect="1"/>
          </p:cNvGraphicFramePr>
          <p:nvPr>
            <p:custDataLst>
              <p:tags r:id="rId26"/>
            </p:custDataLst>
          </p:nvPr>
        </p:nvGraphicFramePr>
        <p:xfrm>
          <a:off x="1858" y="1751"/>
          <a:ext cx="1856" cy="1750"/>
        </p:xfrm>
        <a:graphic>
          <a:graphicData uri="http://schemas.openxmlformats.org/presentationml/2006/ole">
            <mc:AlternateContent xmlns:mc="http://schemas.openxmlformats.org/markup-compatibility/2006">
              <mc:Choice xmlns:v="urn:schemas-microsoft-com:vml" Requires="v">
                <p:oleObj spid="_x0000_s11269" name="think-cell Folie" r:id="rId27" imgW="360" imgH="360" progId="TCLayout.ActiveDocument.1">
                  <p:embed/>
                </p:oleObj>
              </mc:Choice>
              <mc:Fallback>
                <p:oleObj name="think-cell Folie" r:id="rId27" imgW="360" imgH="360" progId="TCLayout.ActiveDocument.1">
                  <p:embed/>
                  <p:pic>
                    <p:nvPicPr>
                      <p:cNvPr id="3074" name="Objekt 84" hidden="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858" y="1751"/>
                        <a:ext cx="1856" cy="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p:cNvSpPr>
            <a:spLocks noGrp="1"/>
          </p:cNvSpPr>
          <p:nvPr>
            <p:ph type="title"/>
          </p:nvPr>
        </p:nvSpPr>
        <p:spPr bwMode="auto">
          <a:xfrm>
            <a:off x="757449" y="369312"/>
            <a:ext cx="9349299" cy="50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fr-FR" altLang="fr-FR" noProof="1"/>
              <a:t>Titelmasterformat durch Klicken bearbeiten</a:t>
            </a:r>
            <a:endParaRPr lang="en-GB" altLang="fr-FR"/>
          </a:p>
        </p:txBody>
      </p:sp>
      <p:sp>
        <p:nvSpPr>
          <p:cNvPr id="3076" name="Textplatzhalter 2"/>
          <p:cNvSpPr>
            <a:spLocks noGrp="1"/>
          </p:cNvSpPr>
          <p:nvPr>
            <p:ph type="body" idx="1"/>
          </p:nvPr>
        </p:nvSpPr>
        <p:spPr bwMode="auto">
          <a:xfrm>
            <a:off x="757450" y="1638274"/>
            <a:ext cx="9347443" cy="496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p:cNvSpPr txBox="1">
            <a:spLocks/>
          </p:cNvSpPr>
          <p:nvPr/>
        </p:nvSpPr>
        <p:spPr>
          <a:xfrm>
            <a:off x="1611436" y="7135547"/>
            <a:ext cx="1197444"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dirty="0">
                <a:solidFill>
                  <a:srgbClr val="7F7F7F"/>
                </a:solidFill>
              </a:rPr>
              <a:t>Title, </a:t>
            </a:r>
            <a:fld id="{AF6A7A01-F0BB-4441-BAB9-3E7CB064C4A1}" type="datetime4">
              <a:rPr lang="en-GB" sz="992" smtClean="0">
                <a:solidFill>
                  <a:srgbClr val="7F7F7F"/>
                </a:solidFill>
              </a:rPr>
              <a:pPr>
                <a:defRPr/>
              </a:pPr>
              <a:t>05 August 2020</a:t>
            </a:fld>
            <a:endParaRPr lang="en-GB" sz="992" dirty="0">
              <a:solidFill>
                <a:srgbClr val="7F7F7F"/>
              </a:solidFill>
            </a:endParaRPr>
          </a:p>
        </p:txBody>
      </p:sp>
      <p:sp>
        <p:nvSpPr>
          <p:cNvPr id="87" name="Slide Number Placeholder 4"/>
          <p:cNvSpPr txBox="1">
            <a:spLocks/>
          </p:cNvSpPr>
          <p:nvPr/>
        </p:nvSpPr>
        <p:spPr>
          <a:xfrm>
            <a:off x="757450" y="7135547"/>
            <a:ext cx="564257" cy="152671"/>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sz="992" dirty="0">
                <a:solidFill>
                  <a:srgbClr val="7F7F7F"/>
                </a:solidFill>
              </a:rPr>
              <a:t>Page </a:t>
            </a:r>
            <a:fld id="{F2E4720E-BB03-455A-8ED1-6CF75A62BB47}" type="slidenum">
              <a:rPr lang="en-GB" sz="992" smtClean="0">
                <a:solidFill>
                  <a:srgbClr val="7F7F7F"/>
                </a:solidFill>
              </a:rPr>
              <a:pPr>
                <a:defRPr/>
              </a:pPr>
              <a:t>‹#›</a:t>
            </a:fld>
            <a:endParaRPr lang="en-GB" sz="992" dirty="0">
              <a:solidFill>
                <a:srgbClr val="7F7F7F"/>
              </a:solidFill>
            </a:endParaRPr>
          </a:p>
        </p:txBody>
      </p:sp>
      <p:grpSp>
        <p:nvGrpSpPr>
          <p:cNvPr id="3079" name="Group 7"/>
          <p:cNvGrpSpPr>
            <a:grpSpLocks/>
          </p:cNvGrpSpPr>
          <p:nvPr/>
        </p:nvGrpSpPr>
        <p:grpSpPr bwMode="auto">
          <a:xfrm>
            <a:off x="9031839" y="7165697"/>
            <a:ext cx="1076766" cy="278297"/>
            <a:chOff x="1005" y="1644"/>
            <a:chExt cx="3749" cy="1030"/>
          </a:xfrm>
        </p:grpSpPr>
        <p:sp>
          <p:nvSpPr>
            <p:cNvPr id="308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sp>
          <p:nvSpPr>
            <p:cNvPr id="3082" name="Freeform 9"/>
            <p:cNvSpPr>
              <a:spLocks noEditPoints="1"/>
            </p:cNvSpPr>
            <p:nvPr userDrawn="1"/>
          </p:nvSpPr>
          <p:spPr bwMode="auto">
            <a:xfrm>
              <a:off x="1005" y="1644"/>
              <a:ext cx="1183" cy="1014"/>
            </a:xfrm>
            <a:custGeom>
              <a:avLst/>
              <a:gdLst>
                <a:gd name="T0" fmla="*/ 848 w 501"/>
                <a:gd name="T1" fmla="*/ 740 h 429"/>
                <a:gd name="T2" fmla="*/ 800 w 501"/>
                <a:gd name="T3" fmla="*/ 678 h 429"/>
                <a:gd name="T4" fmla="*/ 782 w 501"/>
                <a:gd name="T5" fmla="*/ 655 h 429"/>
                <a:gd name="T6" fmla="*/ 680 w 501"/>
                <a:gd name="T7" fmla="*/ 607 h 429"/>
                <a:gd name="T8" fmla="*/ 548 w 501"/>
                <a:gd name="T9" fmla="*/ 740 h 429"/>
                <a:gd name="T10" fmla="*/ 680 w 501"/>
                <a:gd name="T11" fmla="*/ 870 h 429"/>
                <a:gd name="T12" fmla="*/ 782 w 501"/>
                <a:gd name="T13" fmla="*/ 823 h 429"/>
                <a:gd name="T14" fmla="*/ 800 w 501"/>
                <a:gd name="T15" fmla="*/ 799 h 429"/>
                <a:gd name="T16" fmla="*/ 848 w 501"/>
                <a:gd name="T17" fmla="*/ 740 h 429"/>
                <a:gd name="T18" fmla="*/ 383 w 501"/>
                <a:gd name="T19" fmla="*/ 737 h 429"/>
                <a:gd name="T20" fmla="*/ 680 w 501"/>
                <a:gd name="T21" fmla="*/ 444 h 429"/>
                <a:gd name="T22" fmla="*/ 907 w 501"/>
                <a:gd name="T23" fmla="*/ 548 h 429"/>
                <a:gd name="T24" fmla="*/ 909 w 501"/>
                <a:gd name="T25" fmla="*/ 553 h 429"/>
                <a:gd name="T26" fmla="*/ 914 w 501"/>
                <a:gd name="T27" fmla="*/ 551 h 429"/>
                <a:gd name="T28" fmla="*/ 590 w 501"/>
                <a:gd name="T29" fmla="*/ 0 h 429"/>
                <a:gd name="T30" fmla="*/ 0 w 501"/>
                <a:gd name="T31" fmla="*/ 1014 h 429"/>
                <a:gd name="T32" fmla="*/ 576 w 501"/>
                <a:gd name="T33" fmla="*/ 1014 h 429"/>
                <a:gd name="T34" fmla="*/ 579 w 501"/>
                <a:gd name="T35" fmla="*/ 1012 h 429"/>
                <a:gd name="T36" fmla="*/ 519 w 501"/>
                <a:gd name="T37" fmla="*/ 986 h 429"/>
                <a:gd name="T38" fmla="*/ 383 w 501"/>
                <a:gd name="T39" fmla="*/ 737 h 429"/>
                <a:gd name="T40" fmla="*/ 1171 w 501"/>
                <a:gd name="T41" fmla="*/ 1009 h 429"/>
                <a:gd name="T42" fmla="*/ 1110 w 501"/>
                <a:gd name="T43" fmla="*/ 993 h 429"/>
                <a:gd name="T44" fmla="*/ 956 w 501"/>
                <a:gd name="T45" fmla="*/ 867 h 429"/>
                <a:gd name="T46" fmla="*/ 897 w 501"/>
                <a:gd name="T47" fmla="*/ 941 h 429"/>
                <a:gd name="T48" fmla="*/ 786 w 501"/>
                <a:gd name="T49" fmla="*/ 1012 h 429"/>
                <a:gd name="T50" fmla="*/ 786 w 501"/>
                <a:gd name="T51" fmla="*/ 1014 h 429"/>
                <a:gd name="T52" fmla="*/ 1183 w 501"/>
                <a:gd name="T53" fmla="*/ 1014 h 429"/>
                <a:gd name="T54" fmla="*/ 1183 w 501"/>
                <a:gd name="T55" fmla="*/ 1012 h 429"/>
                <a:gd name="T56" fmla="*/ 1171 w 501"/>
                <a:gd name="T57" fmla="*/ 1009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sp>
          <p:nvSpPr>
            <p:cNvPr id="3083" name="Freeform 10"/>
            <p:cNvSpPr>
              <a:spLocks noEditPoints="1"/>
            </p:cNvSpPr>
            <p:nvPr userDrawn="1"/>
          </p:nvSpPr>
          <p:spPr bwMode="auto">
            <a:xfrm>
              <a:off x="2540" y="1904"/>
              <a:ext cx="2214" cy="770"/>
            </a:xfrm>
            <a:custGeom>
              <a:avLst/>
              <a:gdLst>
                <a:gd name="T0" fmla="*/ 404 w 937"/>
                <a:gd name="T1" fmla="*/ 321 h 326"/>
                <a:gd name="T2" fmla="*/ 184 w 937"/>
                <a:gd name="T3" fmla="*/ 210 h 326"/>
                <a:gd name="T4" fmla="*/ 295 w 937"/>
                <a:gd name="T5" fmla="*/ 125 h 326"/>
                <a:gd name="T6" fmla="*/ 439 w 937"/>
                <a:gd name="T7" fmla="*/ 236 h 326"/>
                <a:gd name="T8" fmla="*/ 598 w 937"/>
                <a:gd name="T9" fmla="*/ 236 h 326"/>
                <a:gd name="T10" fmla="*/ 302 w 937"/>
                <a:gd name="T11" fmla="*/ 0 h 326"/>
                <a:gd name="T12" fmla="*/ 28 w 937"/>
                <a:gd name="T13" fmla="*/ 222 h 326"/>
                <a:gd name="T14" fmla="*/ 246 w 937"/>
                <a:gd name="T15" fmla="*/ 432 h 326"/>
                <a:gd name="T16" fmla="*/ 465 w 937"/>
                <a:gd name="T17" fmla="*/ 553 h 326"/>
                <a:gd name="T18" fmla="*/ 321 w 937"/>
                <a:gd name="T19" fmla="*/ 645 h 326"/>
                <a:gd name="T20" fmla="*/ 158 w 937"/>
                <a:gd name="T21" fmla="*/ 508 h 326"/>
                <a:gd name="T22" fmla="*/ 2 w 937"/>
                <a:gd name="T23" fmla="*/ 508 h 326"/>
                <a:gd name="T24" fmla="*/ 317 w 937"/>
                <a:gd name="T25" fmla="*/ 770 h 326"/>
                <a:gd name="T26" fmla="*/ 621 w 937"/>
                <a:gd name="T27" fmla="*/ 534 h 326"/>
                <a:gd name="T28" fmla="*/ 404 w 937"/>
                <a:gd name="T29" fmla="*/ 321 h 326"/>
                <a:gd name="T30" fmla="*/ 1278 w 937"/>
                <a:gd name="T31" fmla="*/ 286 h 326"/>
                <a:gd name="T32" fmla="*/ 1278 w 937"/>
                <a:gd name="T33" fmla="*/ 286 h 326"/>
                <a:gd name="T34" fmla="*/ 1118 w 937"/>
                <a:gd name="T35" fmla="*/ 205 h 326"/>
                <a:gd name="T36" fmla="*/ 884 w 937"/>
                <a:gd name="T37" fmla="*/ 482 h 326"/>
                <a:gd name="T38" fmla="*/ 1122 w 937"/>
                <a:gd name="T39" fmla="*/ 768 h 326"/>
                <a:gd name="T40" fmla="*/ 1283 w 937"/>
                <a:gd name="T41" fmla="*/ 685 h 326"/>
                <a:gd name="T42" fmla="*/ 1285 w 937"/>
                <a:gd name="T43" fmla="*/ 685 h 326"/>
                <a:gd name="T44" fmla="*/ 1285 w 937"/>
                <a:gd name="T45" fmla="*/ 753 h 326"/>
                <a:gd name="T46" fmla="*/ 1425 w 937"/>
                <a:gd name="T47" fmla="*/ 753 h 326"/>
                <a:gd name="T48" fmla="*/ 1425 w 937"/>
                <a:gd name="T49" fmla="*/ 19 h 326"/>
                <a:gd name="T50" fmla="*/ 1278 w 937"/>
                <a:gd name="T51" fmla="*/ 19 h 326"/>
                <a:gd name="T52" fmla="*/ 1278 w 937"/>
                <a:gd name="T53" fmla="*/ 286 h 326"/>
                <a:gd name="T54" fmla="*/ 1158 w 937"/>
                <a:gd name="T55" fmla="*/ 657 h 326"/>
                <a:gd name="T56" fmla="*/ 1030 w 937"/>
                <a:gd name="T57" fmla="*/ 487 h 326"/>
                <a:gd name="T58" fmla="*/ 1158 w 937"/>
                <a:gd name="T59" fmla="*/ 317 h 326"/>
                <a:gd name="T60" fmla="*/ 1283 w 937"/>
                <a:gd name="T61" fmla="*/ 484 h 326"/>
                <a:gd name="T62" fmla="*/ 1158 w 937"/>
                <a:gd name="T63" fmla="*/ 657 h 326"/>
                <a:gd name="T64" fmla="*/ 1751 w 937"/>
                <a:gd name="T65" fmla="*/ 205 h 326"/>
                <a:gd name="T66" fmla="*/ 1479 w 937"/>
                <a:gd name="T67" fmla="*/ 487 h 326"/>
                <a:gd name="T68" fmla="*/ 1751 w 937"/>
                <a:gd name="T69" fmla="*/ 768 h 326"/>
                <a:gd name="T70" fmla="*/ 1999 w 937"/>
                <a:gd name="T71" fmla="*/ 588 h 326"/>
                <a:gd name="T72" fmla="*/ 1871 w 937"/>
                <a:gd name="T73" fmla="*/ 588 h 326"/>
                <a:gd name="T74" fmla="*/ 1756 w 937"/>
                <a:gd name="T75" fmla="*/ 657 h 326"/>
                <a:gd name="T76" fmla="*/ 1623 w 937"/>
                <a:gd name="T77" fmla="*/ 522 h 326"/>
                <a:gd name="T78" fmla="*/ 2008 w 937"/>
                <a:gd name="T79" fmla="*/ 522 h 326"/>
                <a:gd name="T80" fmla="*/ 1751 w 937"/>
                <a:gd name="T81" fmla="*/ 205 h 326"/>
                <a:gd name="T82" fmla="*/ 1623 w 937"/>
                <a:gd name="T83" fmla="*/ 430 h 326"/>
                <a:gd name="T84" fmla="*/ 1746 w 937"/>
                <a:gd name="T85" fmla="*/ 317 h 326"/>
                <a:gd name="T86" fmla="*/ 1862 w 937"/>
                <a:gd name="T87" fmla="*/ 430 h 326"/>
                <a:gd name="T88" fmla="*/ 1623 w 937"/>
                <a:gd name="T89" fmla="*/ 430 h 326"/>
                <a:gd name="T90" fmla="*/ 2068 w 937"/>
                <a:gd name="T91" fmla="*/ 753 h 326"/>
                <a:gd name="T92" fmla="*/ 2214 w 937"/>
                <a:gd name="T93" fmla="*/ 753 h 326"/>
                <a:gd name="T94" fmla="*/ 2214 w 937"/>
                <a:gd name="T95" fmla="*/ 19 h 326"/>
                <a:gd name="T96" fmla="*/ 2068 w 937"/>
                <a:gd name="T97" fmla="*/ 19 h 326"/>
                <a:gd name="T98" fmla="*/ 2068 w 937"/>
                <a:gd name="T99" fmla="*/ 753 h 326"/>
                <a:gd name="T100" fmla="*/ 676 w 937"/>
                <a:gd name="T101" fmla="*/ 753 h 326"/>
                <a:gd name="T102" fmla="*/ 822 w 937"/>
                <a:gd name="T103" fmla="*/ 753 h 326"/>
                <a:gd name="T104" fmla="*/ 822 w 937"/>
                <a:gd name="T105" fmla="*/ 220 h 326"/>
                <a:gd name="T106" fmla="*/ 676 w 937"/>
                <a:gd name="T107" fmla="*/ 220 h 326"/>
                <a:gd name="T108" fmla="*/ 676 w 937"/>
                <a:gd name="T109" fmla="*/ 753 h 326"/>
                <a:gd name="T110" fmla="*/ 676 w 937"/>
                <a:gd name="T111" fmla="*/ 139 h 326"/>
                <a:gd name="T112" fmla="*/ 822 w 937"/>
                <a:gd name="T113" fmla="*/ 139 h 326"/>
                <a:gd name="T114" fmla="*/ 822 w 937"/>
                <a:gd name="T115" fmla="*/ 19 h 326"/>
                <a:gd name="T116" fmla="*/ 676 w 937"/>
                <a:gd name="T117" fmla="*/ 19 h 326"/>
                <a:gd name="T118" fmla="*/ 676 w 937"/>
                <a:gd name="T119" fmla="*/ 139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103">
                <a:solidFill>
                  <a:srgbClr val="000000"/>
                </a:solidFill>
                <a:ea typeface="MS PGothic" panose="020B0600070205080204" pitchFamily="34" charset="-128"/>
              </a:endParaRPr>
            </a:p>
          </p:txBody>
        </p:sp>
      </p:grpSp>
      <p:cxnSp>
        <p:nvCxnSpPr>
          <p:cNvPr id="49" name="Straight Connector 48"/>
          <p:cNvCxnSpPr/>
          <p:nvPr/>
        </p:nvCxnSpPr>
        <p:spPr>
          <a:xfrm>
            <a:off x="757450" y="7036175"/>
            <a:ext cx="934744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MSIPCMContentMarking" descr="{&quot;HashCode&quot;:238713050,&quot;Placement&quot;:&quot;Footer&quot;}">
            <a:extLst>
              <a:ext uri="{FF2B5EF4-FFF2-40B4-BE49-F238E27FC236}">
                <a16:creationId xmlns:a16="http://schemas.microsoft.com/office/drawing/2014/main" id="{7934B5D8-669A-429F-89C9-F656541E1424}"/>
              </a:ext>
            </a:extLst>
          </p:cNvPr>
          <p:cNvSpPr txBox="1"/>
          <p:nvPr userDrawn="1"/>
        </p:nvSpPr>
        <p:spPr>
          <a:xfrm>
            <a:off x="5015379" y="7327840"/>
            <a:ext cx="662642" cy="233422"/>
          </a:xfrm>
          <a:prstGeom prst="rect">
            <a:avLst/>
          </a:prstGeom>
          <a:noFill/>
        </p:spPr>
        <p:txBody>
          <a:bodyPr vert="horz" wrap="square" lIns="0" tIns="0" rIns="0" bIns="0" rtlCol="0" anchor="ctr" anchorCtr="1">
            <a:spAutoFit/>
          </a:bodyPr>
          <a:lstStyle/>
          <a:p>
            <a:pPr algn="ctr">
              <a:spcBef>
                <a:spcPct val="0"/>
              </a:spcBef>
              <a:spcAft>
                <a:spcPct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25"/>
    </p:custDataLst>
    <p:extLst>
      <p:ext uri="{BB962C8B-B14F-4D97-AF65-F5344CB8AC3E}">
        <p14:creationId xmlns:p14="http://schemas.microsoft.com/office/powerpoint/2010/main" val="2843014736"/>
      </p:ext>
    </p:extLst>
  </p:cSld>
  <p:clrMap bg1="dk1" tx1="lt1" bg2="dk2" tx2="lt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3" r:id="rId13"/>
    <p:sldLayoutId id="2147483834" r:id="rId14"/>
    <p:sldLayoutId id="2147483835" r:id="rId15"/>
    <p:sldLayoutId id="2147483836" r:id="rId16"/>
    <p:sldLayoutId id="2147483837" r:id="rId17"/>
    <p:sldLayoutId id="2147483838" r:id="rId18"/>
    <p:sldLayoutId id="2147483839" r:id="rId19"/>
    <p:sldLayoutId id="2147483840" r:id="rId20"/>
    <p:sldLayoutId id="2147483841" r:id="rId21"/>
    <p:sldLayoutId id="2147483842" r:id="rId22"/>
  </p:sldLayoutIdLst>
  <p:hf sldNum="0" hdr="0" dt="0"/>
  <p:txStyles>
    <p:titleStyle>
      <a:lvl1pPr algn="l" rtl="0" fontAlgn="base">
        <a:spcBef>
          <a:spcPct val="0"/>
        </a:spcBef>
        <a:spcAft>
          <a:spcPct val="0"/>
        </a:spcAft>
        <a:defRPr sz="3308" b="1" kern="1200">
          <a:solidFill>
            <a:srgbClr val="E64B00"/>
          </a:solidFill>
          <a:latin typeface="+mj-lt"/>
          <a:ea typeface="+mj-ea"/>
          <a:cs typeface="+mj-cs"/>
        </a:defRPr>
      </a:lvl1pPr>
      <a:lvl2pPr algn="l" rtl="0" fontAlgn="base">
        <a:spcBef>
          <a:spcPct val="0"/>
        </a:spcBef>
        <a:spcAft>
          <a:spcPct val="0"/>
        </a:spcAft>
        <a:defRPr sz="3308" b="1">
          <a:solidFill>
            <a:srgbClr val="E64B00"/>
          </a:solidFill>
          <a:latin typeface="Arial" panose="020B0604020202020204" pitchFamily="34" charset="0"/>
        </a:defRPr>
      </a:lvl2pPr>
      <a:lvl3pPr algn="l" rtl="0" fontAlgn="base">
        <a:spcBef>
          <a:spcPct val="0"/>
        </a:spcBef>
        <a:spcAft>
          <a:spcPct val="0"/>
        </a:spcAft>
        <a:defRPr sz="3308" b="1">
          <a:solidFill>
            <a:srgbClr val="E64B00"/>
          </a:solidFill>
          <a:latin typeface="Arial" panose="020B0604020202020204" pitchFamily="34" charset="0"/>
        </a:defRPr>
      </a:lvl3pPr>
      <a:lvl4pPr algn="l" rtl="0" fontAlgn="base">
        <a:spcBef>
          <a:spcPct val="0"/>
        </a:spcBef>
        <a:spcAft>
          <a:spcPct val="0"/>
        </a:spcAft>
        <a:defRPr sz="3308" b="1">
          <a:solidFill>
            <a:srgbClr val="E64B00"/>
          </a:solidFill>
          <a:latin typeface="Arial" panose="020B0604020202020204" pitchFamily="34" charset="0"/>
        </a:defRPr>
      </a:lvl4pPr>
      <a:lvl5pPr algn="l" rtl="0" fontAlgn="base">
        <a:spcBef>
          <a:spcPct val="0"/>
        </a:spcBef>
        <a:spcAft>
          <a:spcPct val="0"/>
        </a:spcAft>
        <a:defRPr sz="3308" b="1">
          <a:solidFill>
            <a:srgbClr val="E64B00"/>
          </a:solidFill>
          <a:latin typeface="Arial" panose="020B0604020202020204" pitchFamily="34" charset="0"/>
        </a:defRPr>
      </a:lvl5pPr>
      <a:lvl6pPr marL="504063" algn="l" rtl="0" fontAlgn="base">
        <a:spcBef>
          <a:spcPct val="0"/>
        </a:spcBef>
        <a:spcAft>
          <a:spcPct val="0"/>
        </a:spcAft>
        <a:defRPr sz="3308" b="1">
          <a:solidFill>
            <a:srgbClr val="E64B00"/>
          </a:solidFill>
          <a:latin typeface="Arial" panose="020B0604020202020204" pitchFamily="34" charset="0"/>
        </a:defRPr>
      </a:lvl6pPr>
      <a:lvl7pPr marL="1008126" algn="l" rtl="0" fontAlgn="base">
        <a:spcBef>
          <a:spcPct val="0"/>
        </a:spcBef>
        <a:spcAft>
          <a:spcPct val="0"/>
        </a:spcAft>
        <a:defRPr sz="3308" b="1">
          <a:solidFill>
            <a:srgbClr val="E64B00"/>
          </a:solidFill>
          <a:latin typeface="Arial" panose="020B0604020202020204" pitchFamily="34" charset="0"/>
        </a:defRPr>
      </a:lvl7pPr>
      <a:lvl8pPr marL="1512189" algn="l" rtl="0" fontAlgn="base">
        <a:spcBef>
          <a:spcPct val="0"/>
        </a:spcBef>
        <a:spcAft>
          <a:spcPct val="0"/>
        </a:spcAft>
        <a:defRPr sz="3308" b="1">
          <a:solidFill>
            <a:srgbClr val="E64B00"/>
          </a:solidFill>
          <a:latin typeface="Arial" panose="020B0604020202020204" pitchFamily="34" charset="0"/>
        </a:defRPr>
      </a:lvl8pPr>
      <a:lvl9pPr marL="2016252" algn="l" rtl="0" fontAlgn="base">
        <a:spcBef>
          <a:spcPct val="0"/>
        </a:spcBef>
        <a:spcAft>
          <a:spcPct val="0"/>
        </a:spcAft>
        <a:defRPr sz="3308" b="1">
          <a:solidFill>
            <a:srgbClr val="E64B00"/>
          </a:solidFill>
          <a:latin typeface="Arial" panose="020B0604020202020204" pitchFamily="34" charset="0"/>
        </a:defRPr>
      </a:lvl9pPr>
    </p:titleStyle>
    <p:bodyStyle>
      <a:lvl1pPr algn="l" rtl="0" fontAlgn="base">
        <a:spcBef>
          <a:spcPts val="441"/>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96025" indent="-196025" algn="l" rtl="0" fontAlgn="base">
        <a:spcBef>
          <a:spcPts val="441"/>
        </a:spcBef>
        <a:spcAft>
          <a:spcPct val="0"/>
        </a:spcAft>
        <a:buClr>
          <a:srgbClr val="E64B00"/>
        </a:buClr>
        <a:buFont typeface="Wingdings" panose="05000000000000000000" pitchFamily="2" charset="2"/>
        <a:buChar char="§"/>
        <a:defRPr sz="1764" kern="1200">
          <a:solidFill>
            <a:schemeClr val="tx1"/>
          </a:solidFill>
          <a:latin typeface="+mn-lt"/>
          <a:ea typeface="+mn-ea"/>
          <a:cs typeface="+mn-cs"/>
        </a:defRPr>
      </a:lvl2pPr>
      <a:lvl3pPr marL="393800" indent="-197775" algn="l" rtl="0" fontAlgn="base">
        <a:spcBef>
          <a:spcPts val="441"/>
        </a:spcBef>
        <a:spcAft>
          <a:spcPct val="0"/>
        </a:spcAft>
        <a:buClr>
          <a:srgbClr val="E64B00"/>
        </a:buClr>
        <a:buFont typeface="Wingdings" panose="05000000000000000000" pitchFamily="2" charset="2"/>
        <a:buChar char="§"/>
        <a:defRPr sz="1544" kern="1200">
          <a:solidFill>
            <a:schemeClr val="tx1"/>
          </a:solidFill>
          <a:latin typeface="+mn-lt"/>
          <a:ea typeface="+mn-ea"/>
          <a:cs typeface="+mn-cs"/>
        </a:defRPr>
      </a:lvl3pPr>
      <a:lvl4pPr marL="589824" indent="-196025" algn="l" rtl="0" fontAlgn="base">
        <a:spcBef>
          <a:spcPts val="441"/>
        </a:spcBef>
        <a:spcAft>
          <a:spcPct val="0"/>
        </a:spcAft>
        <a:buClr>
          <a:srgbClr val="E64B00"/>
        </a:buClr>
        <a:buFont typeface="Wingdings" panose="05000000000000000000" pitchFamily="2" charset="2"/>
        <a:buChar char="§"/>
        <a:defRPr sz="1544" kern="1200">
          <a:solidFill>
            <a:schemeClr val="tx1"/>
          </a:solidFill>
          <a:latin typeface="+mn-lt"/>
          <a:ea typeface="+mn-ea"/>
          <a:cs typeface="+mn-cs"/>
        </a:defRPr>
      </a:lvl4pPr>
      <a:lvl5pPr marL="787598" indent="-197775" algn="l" rtl="0" fontAlgn="base">
        <a:spcBef>
          <a:spcPts val="441"/>
        </a:spcBef>
        <a:spcAft>
          <a:spcPct val="0"/>
        </a:spcAft>
        <a:buClr>
          <a:srgbClr val="E64B00"/>
        </a:buClr>
        <a:buFont typeface="Wingdings" panose="05000000000000000000" pitchFamily="2" charset="2"/>
        <a:buChar char="§"/>
        <a:defRPr sz="1544" kern="1200">
          <a:solidFill>
            <a:schemeClr val="tx1"/>
          </a:solidFill>
          <a:latin typeface="+mn-lt"/>
          <a:ea typeface="+mn-ea"/>
          <a:cs typeface="+mn-cs"/>
        </a:defRPr>
      </a:lvl5pPr>
      <a:lvl6pPr marL="2772347" indent="-252032" algn="l" defTabSz="1008126"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6pPr>
      <a:lvl7pPr marL="3276410" indent="-252032" algn="l" defTabSz="1008126"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7pPr>
      <a:lvl8pPr marL="3780473" indent="-252032" algn="l" defTabSz="1008126"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8pPr>
      <a:lvl9pPr marL="4284536" indent="-252032" algn="l" defTabSz="1008126"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9pPr>
    </p:bodyStyle>
    <p:otherStyle>
      <a:defPPr>
        <a:defRPr lang="en-US"/>
      </a:defPPr>
      <a:lvl1pPr marL="0" algn="l" defTabSz="1008126" rtl="0" eaLnBrk="1" latinLnBrk="0" hangingPunct="1">
        <a:defRPr sz="1985" kern="1200">
          <a:solidFill>
            <a:schemeClr val="tx1"/>
          </a:solidFill>
          <a:latin typeface="+mn-lt"/>
          <a:ea typeface="+mn-ea"/>
          <a:cs typeface="+mn-cs"/>
        </a:defRPr>
      </a:lvl1pPr>
      <a:lvl2pPr marL="504063" algn="l" defTabSz="1008126" rtl="0" eaLnBrk="1" latinLnBrk="0" hangingPunct="1">
        <a:defRPr sz="1985" kern="1200">
          <a:solidFill>
            <a:schemeClr val="tx1"/>
          </a:solidFill>
          <a:latin typeface="+mn-lt"/>
          <a:ea typeface="+mn-ea"/>
          <a:cs typeface="+mn-cs"/>
        </a:defRPr>
      </a:lvl2pPr>
      <a:lvl3pPr marL="1008126" algn="l" defTabSz="1008126" rtl="0" eaLnBrk="1" latinLnBrk="0" hangingPunct="1">
        <a:defRPr sz="1985" kern="1200">
          <a:solidFill>
            <a:schemeClr val="tx1"/>
          </a:solidFill>
          <a:latin typeface="+mn-lt"/>
          <a:ea typeface="+mn-ea"/>
          <a:cs typeface="+mn-cs"/>
        </a:defRPr>
      </a:lvl3pPr>
      <a:lvl4pPr marL="1512189" algn="l" defTabSz="1008126" rtl="0" eaLnBrk="1" latinLnBrk="0" hangingPunct="1">
        <a:defRPr sz="1985" kern="1200">
          <a:solidFill>
            <a:schemeClr val="tx1"/>
          </a:solidFill>
          <a:latin typeface="+mn-lt"/>
          <a:ea typeface="+mn-ea"/>
          <a:cs typeface="+mn-cs"/>
        </a:defRPr>
      </a:lvl4pPr>
      <a:lvl5pPr marL="2016252" algn="l" defTabSz="1008126" rtl="0" eaLnBrk="1" latinLnBrk="0" hangingPunct="1">
        <a:defRPr sz="1985" kern="1200">
          <a:solidFill>
            <a:schemeClr val="tx1"/>
          </a:solidFill>
          <a:latin typeface="+mn-lt"/>
          <a:ea typeface="+mn-ea"/>
          <a:cs typeface="+mn-cs"/>
        </a:defRPr>
      </a:lvl5pPr>
      <a:lvl6pPr marL="2520315" algn="l" defTabSz="1008126" rtl="0" eaLnBrk="1" latinLnBrk="0" hangingPunct="1">
        <a:defRPr sz="1985" kern="1200">
          <a:solidFill>
            <a:schemeClr val="tx1"/>
          </a:solidFill>
          <a:latin typeface="+mn-lt"/>
          <a:ea typeface="+mn-ea"/>
          <a:cs typeface="+mn-cs"/>
        </a:defRPr>
      </a:lvl6pPr>
      <a:lvl7pPr marL="3024378" algn="l" defTabSz="1008126" rtl="0" eaLnBrk="1" latinLnBrk="0" hangingPunct="1">
        <a:defRPr sz="1985" kern="1200">
          <a:solidFill>
            <a:schemeClr val="tx1"/>
          </a:solidFill>
          <a:latin typeface="+mn-lt"/>
          <a:ea typeface="+mn-ea"/>
          <a:cs typeface="+mn-cs"/>
        </a:defRPr>
      </a:lvl7pPr>
      <a:lvl8pPr marL="3528441" algn="l" defTabSz="1008126" rtl="0" eaLnBrk="1" latinLnBrk="0" hangingPunct="1">
        <a:defRPr sz="1985" kern="1200">
          <a:solidFill>
            <a:schemeClr val="tx1"/>
          </a:solidFill>
          <a:latin typeface="+mn-lt"/>
          <a:ea typeface="+mn-ea"/>
          <a:cs typeface="+mn-cs"/>
        </a:defRPr>
      </a:lvl8pPr>
      <a:lvl9pPr marL="4032504" algn="l" defTabSz="1008126"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BF97C85-1960-44E2-B1C9-F2FA8F021E7A}"/>
              </a:ext>
            </a:extLst>
          </p:cNvPr>
          <p:cNvSpPr>
            <a:spLocks noGrp="1"/>
          </p:cNvSpPr>
          <p:nvPr>
            <p:ph type="title"/>
          </p:nvPr>
        </p:nvSpPr>
        <p:spPr>
          <a:xfrm>
            <a:off x="1324528" y="412716"/>
            <a:ext cx="8605502" cy="1018014"/>
          </a:xfrm>
        </p:spPr>
        <p:txBody>
          <a:bodyPr/>
          <a:lstStyle/>
          <a:p>
            <a:r>
              <a:rPr lang="en-US" altLang="fr-FR" dirty="0">
                <a:solidFill>
                  <a:srgbClr val="E64B00"/>
                </a:solidFill>
              </a:rPr>
              <a:t>Renforcez la qualité du produit en</a:t>
            </a:r>
            <a:r>
              <a:rPr lang="en-US" altLang="zh-CN" dirty="0">
                <a:solidFill>
                  <a:srgbClr val="E64B00"/>
                </a:solidFill>
              </a:rPr>
              <a:t> limitant la pollution des </a:t>
            </a:r>
            <a:r>
              <a:rPr lang="en-US" altLang="zh-CN" dirty="0" err="1">
                <a:solidFill>
                  <a:srgbClr val="E64B00"/>
                </a:solidFill>
              </a:rPr>
              <a:t>préformes</a:t>
            </a:r>
            <a:r>
              <a:rPr lang="en-US" altLang="zh-CN" dirty="0">
                <a:solidFill>
                  <a:srgbClr val="E64B00"/>
                </a:solidFill>
              </a:rPr>
              <a:t> </a:t>
            </a:r>
            <a:endParaRPr lang="fr-FR" altLang="fr-FR" dirty="0">
              <a:solidFill>
                <a:srgbClr val="E64B00"/>
              </a:solidFill>
            </a:endParaRPr>
          </a:p>
        </p:txBody>
      </p:sp>
      <p:sp>
        <p:nvSpPr>
          <p:cNvPr id="17411" name="Content Placeholder 3">
            <a:extLst>
              <a:ext uri="{FF2B5EF4-FFF2-40B4-BE49-F238E27FC236}">
                <a16:creationId xmlns:a16="http://schemas.microsoft.com/office/drawing/2014/main" id="{85331306-631E-45CF-BFE5-DCDC8C969B3D}"/>
              </a:ext>
            </a:extLst>
          </p:cNvPr>
          <p:cNvSpPr>
            <a:spLocks noGrp="1"/>
          </p:cNvSpPr>
          <p:nvPr>
            <p:ph sz="quarter" idx="4294967295"/>
          </p:nvPr>
        </p:nvSpPr>
        <p:spPr>
          <a:xfrm>
            <a:off x="1327060" y="1654672"/>
            <a:ext cx="7833296" cy="345697"/>
          </a:xfrm>
        </p:spPr>
        <p:txBody>
          <a:bodyPr/>
          <a:lstStyle/>
          <a:p>
            <a:r>
              <a:rPr lang="en-US" altLang="fr-FR" dirty="0"/>
              <a:t>Capot </a:t>
            </a:r>
            <a:r>
              <a:rPr lang="en-US" altLang="fr-FR" dirty="0" err="1"/>
              <a:t>basculant</a:t>
            </a:r>
            <a:r>
              <a:rPr lang="en-US" altLang="fr-FR" dirty="0"/>
              <a:t> pour </a:t>
            </a:r>
            <a:r>
              <a:rPr lang="en-US" altLang="fr-FR" dirty="0" err="1"/>
              <a:t>trémie</a:t>
            </a:r>
            <a:r>
              <a:rPr lang="en-US" altLang="fr-FR" dirty="0"/>
              <a:t> non surpressurisé</a:t>
            </a:r>
            <a:r>
              <a:rPr dirty="0"/>
              <a:t> </a:t>
            </a:r>
            <a:endParaRPr lang="fr-FR" altLang="zh-CN" dirty="0"/>
          </a:p>
          <a:p>
            <a:endParaRPr lang="fr-FR" altLang="fr-FR" dirty="0"/>
          </a:p>
        </p:txBody>
      </p:sp>
      <p:sp>
        <p:nvSpPr>
          <p:cNvPr id="6" name="Rechteck 4">
            <a:extLst>
              <a:ext uri="{FF2B5EF4-FFF2-40B4-BE49-F238E27FC236}">
                <a16:creationId xmlns:a16="http://schemas.microsoft.com/office/drawing/2014/main" id="{26F0C6D1-6126-40F0-B3F1-44A4828F6EDC}"/>
              </a:ext>
            </a:extLst>
          </p:cNvPr>
          <p:cNvSpPr>
            <a:spLocks/>
          </p:cNvSpPr>
          <p:nvPr/>
        </p:nvSpPr>
        <p:spPr>
          <a:xfrm>
            <a:off x="1324528" y="2471501"/>
            <a:ext cx="4084114" cy="3678567"/>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5841" tIns="70561" rIns="105841" bIns="70561"/>
          <a:lstStyle/>
          <a:p>
            <a:pPr marL="178888" indent="-178888" defTabSz="895996">
              <a:spcBef>
                <a:spcPct val="45000"/>
              </a:spcBef>
              <a:buClr>
                <a:srgbClr val="E64B00"/>
              </a:buClr>
              <a:buFont typeface="Wingdings" charset="2"/>
              <a:buChar char="§"/>
              <a:defRPr/>
            </a:pPr>
            <a:endParaRPr lang="en-US" altLang="zh-CN" sz="1131" b="0" kern="0" dirty="0">
              <a:solidFill>
                <a:srgbClr val="000000"/>
              </a:solidFill>
              <a:latin typeface="Arial"/>
            </a:endParaRPr>
          </a:p>
        </p:txBody>
      </p:sp>
      <p:sp>
        <p:nvSpPr>
          <p:cNvPr id="8" name="Rechteck 12">
            <a:extLst>
              <a:ext uri="{FF2B5EF4-FFF2-40B4-BE49-F238E27FC236}">
                <a16:creationId xmlns:a16="http://schemas.microsoft.com/office/drawing/2014/main" id="{B8466011-C770-47A6-86EE-D880D7A7AF4C}"/>
              </a:ext>
            </a:extLst>
          </p:cNvPr>
          <p:cNvSpPr>
            <a:spLocks/>
          </p:cNvSpPr>
          <p:nvPr/>
        </p:nvSpPr>
        <p:spPr>
          <a:xfrm>
            <a:off x="5505484" y="2471501"/>
            <a:ext cx="4029828" cy="3678567"/>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5841" tIns="70561" rIns="105841" bIns="70561"/>
          <a:lstStyle/>
          <a:p>
            <a:pPr marL="178888" lvl="1" indent="-178888" defTabSz="895996">
              <a:spcBef>
                <a:spcPts val="294"/>
              </a:spcBef>
              <a:buClr>
                <a:srgbClr val="E64B00"/>
              </a:buClr>
              <a:buSzPct val="100000"/>
              <a:buFont typeface="Wingdings" charset="2"/>
              <a:buChar char="§"/>
              <a:tabLst>
                <a:tab pos="2915097" algn="l"/>
                <a:tab pos="3087764" algn="l"/>
              </a:tabLst>
              <a:defRPr/>
            </a:pPr>
            <a:endParaRPr lang="en-US" altLang="zh-CN" sz="1245" b="0" dirty="0">
              <a:solidFill>
                <a:srgbClr val="000000"/>
              </a:solidFill>
              <a:latin typeface="Arial"/>
              <a:ea typeface="宋体" panose="02010600030101010101" pitchFamily="2" charset="-122"/>
            </a:endParaRPr>
          </a:p>
        </p:txBody>
      </p:sp>
      <p:sp>
        <p:nvSpPr>
          <p:cNvPr id="17416" name="Text Placeholder 2">
            <a:extLst>
              <a:ext uri="{FF2B5EF4-FFF2-40B4-BE49-F238E27FC236}">
                <a16:creationId xmlns:a16="http://schemas.microsoft.com/office/drawing/2014/main" id="{B1AF4CBF-8C17-49EB-BB4A-2810FE698516}"/>
              </a:ext>
            </a:extLst>
          </p:cNvPr>
          <p:cNvSpPr txBox="1">
            <a:spLocks/>
          </p:cNvSpPr>
          <p:nvPr/>
        </p:nvSpPr>
        <p:spPr bwMode="auto">
          <a:xfrm>
            <a:off x="1324528" y="6265966"/>
            <a:ext cx="7819294" cy="461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ts val="400"/>
              </a:spcBef>
              <a:buClr>
                <a:srgbClr val="E64B00"/>
              </a:buClr>
              <a:buFont typeface="Wingdings" panose="05000000000000000000" pitchFamily="2" charset="2"/>
              <a:defRPr>
                <a:solidFill>
                  <a:schemeClr val="tx1"/>
                </a:solidFill>
                <a:latin typeface="Arial" panose="020B0604020202020204" pitchFamily="34" charset="0"/>
              </a:defRPr>
            </a:lvl1pPr>
            <a:lvl2pPr marL="182563" indent="-182563">
              <a:spcBef>
                <a:spcPts val="400"/>
              </a:spcBef>
              <a:buClr>
                <a:srgbClr val="E64B00"/>
              </a:buClr>
              <a:buFont typeface="Wingdings" panose="05000000000000000000" pitchFamily="2" charset="2"/>
              <a:buChar char="§"/>
              <a:defRPr sz="1600">
                <a:solidFill>
                  <a:schemeClr val="tx1"/>
                </a:solidFill>
                <a:latin typeface="Arial" panose="020B0604020202020204" pitchFamily="34" charset="0"/>
              </a:defRPr>
            </a:lvl2pPr>
            <a:lvl3pPr marL="357188" indent="-174625">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3pPr>
            <a:lvl4pPr marL="539750" indent="-182563">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4pPr>
            <a:lvl5pPr marL="714375" indent="-174625">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5pPr>
            <a:lvl6pPr marL="1171575" indent="-174625" fontAlgn="base">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6pPr>
            <a:lvl7pPr marL="1628775" indent="-174625" fontAlgn="base">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7pPr>
            <a:lvl8pPr marL="2085975" indent="-174625" fontAlgn="base">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8pPr>
            <a:lvl9pPr marL="2543175" indent="-174625" fontAlgn="base">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9pPr>
          </a:lstStyle>
          <a:p>
            <a:pPr defTabSz="895996" eaLnBrk="1" hangingPunct="1">
              <a:spcBef>
                <a:spcPct val="20000"/>
              </a:spcBef>
              <a:buClrTx/>
              <a:defRPr/>
            </a:pPr>
            <a:r>
              <a:rPr lang="en-GB" altLang="fr-FR" sz="882" b="0" dirty="0">
                <a:solidFill>
                  <a:srgbClr val="000000"/>
                </a:solidFill>
              </a:rPr>
              <a:t>Valeur : Qualité du produit</a:t>
            </a:r>
          </a:p>
          <a:p>
            <a:pPr defTabSz="895996" eaLnBrk="1" hangingPunct="1">
              <a:spcBef>
                <a:spcPct val="20000"/>
              </a:spcBef>
              <a:buClrTx/>
              <a:defRPr/>
            </a:pPr>
            <a:r>
              <a:rPr lang="en-GB" altLang="fr-FR" sz="882" b="0" dirty="0">
                <a:solidFill>
                  <a:srgbClr val="000000"/>
                </a:solidFill>
              </a:rPr>
              <a:t>Équipements : </a:t>
            </a:r>
            <a:r>
              <a:rPr lang="en-GB" altLang="fr-FR" sz="882" b="0" dirty="0" err="1">
                <a:solidFill>
                  <a:srgbClr val="000000"/>
                </a:solidFill>
              </a:rPr>
              <a:t>souffleuses</a:t>
            </a:r>
            <a:r>
              <a:rPr lang="en-GB" altLang="fr-FR" sz="882" b="0" dirty="0">
                <a:solidFill>
                  <a:srgbClr val="000000"/>
                </a:solidFill>
              </a:rPr>
              <a:t> Universal</a:t>
            </a:r>
          </a:p>
          <a:p>
            <a:pPr defTabSz="895996" eaLnBrk="1" hangingPunct="1">
              <a:spcBef>
                <a:spcPct val="20000"/>
              </a:spcBef>
              <a:buClrTx/>
              <a:defRPr/>
            </a:pPr>
            <a:r>
              <a:rPr lang="en-GB" altLang="fr-FR" sz="882" b="0" dirty="0">
                <a:solidFill>
                  <a:srgbClr val="000000"/>
                </a:solidFill>
              </a:rPr>
              <a:t>Code catalogue </a:t>
            </a:r>
            <a:r>
              <a:rPr lang="en-GB" altLang="fr-FR" sz="882" b="0">
                <a:solidFill>
                  <a:srgbClr val="000000"/>
                </a:solidFill>
              </a:rPr>
              <a:t>: 1016</a:t>
            </a:r>
            <a:endParaRPr lang="en-GB" altLang="fr-FR" sz="882" b="0" dirty="0">
              <a:solidFill>
                <a:srgbClr val="000000"/>
              </a:solidFill>
            </a:endParaRPr>
          </a:p>
        </p:txBody>
      </p:sp>
      <p:sp>
        <p:nvSpPr>
          <p:cNvPr id="2" name="Rectangle 1">
            <a:extLst>
              <a:ext uri="{FF2B5EF4-FFF2-40B4-BE49-F238E27FC236}">
                <a16:creationId xmlns:a16="http://schemas.microsoft.com/office/drawing/2014/main" id="{55FDF8CE-634F-4A4C-9FA0-CEE5E4D2394C}"/>
              </a:ext>
            </a:extLst>
          </p:cNvPr>
          <p:cNvSpPr/>
          <p:nvPr/>
        </p:nvSpPr>
        <p:spPr>
          <a:xfrm>
            <a:off x="1324529" y="2471502"/>
            <a:ext cx="3987945" cy="1812612"/>
          </a:xfrm>
          <a:prstGeom prst="rect">
            <a:avLst/>
          </a:prstGeom>
        </p:spPr>
        <p:txBody>
          <a:bodyPr wrap="square">
            <a:spAutoFit/>
          </a:bodyPr>
          <a:lstStyle/>
          <a:p>
            <a:pPr marL="189752" indent="-189752" defTabSz="950409">
              <a:spcBef>
                <a:spcPct val="45000"/>
              </a:spcBef>
              <a:buClr>
                <a:srgbClr val="E64B00"/>
              </a:buClr>
              <a:buFont typeface="Wingdings" charset="2"/>
              <a:buChar char="§"/>
              <a:defRPr/>
            </a:pPr>
            <a:r>
              <a:rPr lang="en-US" altLang="x-none" sz="1323" b="0" kern="0" dirty="0">
                <a:solidFill>
                  <a:srgbClr val="000000"/>
                </a:solidFill>
                <a:latin typeface="Arial"/>
              </a:rPr>
              <a:t>Une meilleure hygiène de production en</a:t>
            </a:r>
            <a:r>
              <a:rPr lang="en-US" altLang="zh-CN" sz="1323" b="0" kern="0" dirty="0">
                <a:solidFill>
                  <a:srgbClr val="000000"/>
                </a:solidFill>
                <a:latin typeface="Arial"/>
              </a:rPr>
              <a:t> limitant la pollution des préformes dans la trémie</a:t>
            </a:r>
            <a:endParaRPr lang="fr-FR" altLang="x-none" sz="1323" b="0" kern="0" dirty="0">
              <a:solidFill>
                <a:srgbClr val="000000"/>
              </a:solidFill>
              <a:latin typeface="Arial"/>
            </a:endParaRPr>
          </a:p>
          <a:p>
            <a:pPr marL="189752" indent="-189752" defTabSz="950409">
              <a:spcBef>
                <a:spcPct val="45000"/>
              </a:spcBef>
              <a:buClr>
                <a:srgbClr val="E64B00"/>
              </a:buClr>
              <a:buFont typeface="Wingdings" charset="2"/>
              <a:buChar char="§"/>
              <a:defRPr/>
            </a:pPr>
            <a:r>
              <a:rPr lang="en-US" altLang="zh-CN" sz="1323" b="0" kern="0" dirty="0">
                <a:solidFill>
                  <a:srgbClr val="000000"/>
                </a:solidFill>
                <a:latin typeface="Arial"/>
              </a:rPr>
              <a:t>Évite qu'une préforme (ramassée par terre, par exemple) ou tout autre objet venant de l'extérieur de la zone d'entrée des préformes ne se retrouve intentionnellement ou par inadvertance jeté dans la trémie en cours de production</a:t>
            </a:r>
          </a:p>
        </p:txBody>
      </p:sp>
      <p:sp>
        <p:nvSpPr>
          <p:cNvPr id="3" name="Rectangle 2">
            <a:extLst>
              <a:ext uri="{FF2B5EF4-FFF2-40B4-BE49-F238E27FC236}">
                <a16:creationId xmlns:a16="http://schemas.microsoft.com/office/drawing/2014/main" id="{9B7FD01D-E3A3-458C-8D3A-88485ECAEAD4}"/>
              </a:ext>
            </a:extLst>
          </p:cNvPr>
          <p:cNvSpPr/>
          <p:nvPr/>
        </p:nvSpPr>
        <p:spPr>
          <a:xfrm>
            <a:off x="5520946" y="2469096"/>
            <a:ext cx="3803077" cy="1904239"/>
          </a:xfrm>
          <a:prstGeom prst="rect">
            <a:avLst/>
          </a:prstGeom>
        </p:spPr>
        <p:txBody>
          <a:bodyPr wrap="square">
            <a:spAutoFit/>
          </a:bodyPr>
          <a:lstStyle/>
          <a:p>
            <a:pPr marL="189752" lvl="1" indent="-189752" defTabSz="950409">
              <a:spcBef>
                <a:spcPct val="45000"/>
              </a:spcBef>
              <a:buClr>
                <a:srgbClr val="E64B00"/>
              </a:buClr>
              <a:buSzPct val="100000"/>
              <a:buFont typeface="Wingdings" charset="2"/>
              <a:buChar char="§"/>
              <a:tabLst>
                <a:tab pos="3092128" algn="l"/>
                <a:tab pos="3275281" algn="l"/>
              </a:tabLst>
              <a:defRPr/>
            </a:pPr>
            <a:r>
              <a:rPr lang="en-US" altLang="zh-CN" sz="1323" b="0" kern="0" dirty="0">
                <a:solidFill>
                  <a:srgbClr val="000000"/>
                </a:solidFill>
                <a:latin typeface="Arial"/>
              </a:rPr>
              <a:t>Cette option permet de recouvrir la partie supérieure de la trémie et d'empêcher ainsi tout dépôt de poussière à l'intérieur. </a:t>
            </a:r>
          </a:p>
          <a:p>
            <a:pPr marL="189752" lvl="1" indent="-189752" defTabSz="950409">
              <a:spcBef>
                <a:spcPct val="45000"/>
              </a:spcBef>
              <a:buClr>
                <a:srgbClr val="E64B00"/>
              </a:buClr>
              <a:buSzPct val="100000"/>
              <a:buFont typeface="Wingdings" charset="2"/>
              <a:buChar char="§"/>
              <a:tabLst>
                <a:tab pos="3092128" algn="l"/>
                <a:tab pos="3275281" algn="l"/>
              </a:tabLst>
              <a:defRPr/>
            </a:pPr>
            <a:r>
              <a:rPr lang="en-US" altLang="zh-CN" sz="1323" b="0" kern="0" dirty="0">
                <a:solidFill>
                  <a:srgbClr val="000000"/>
                </a:solidFill>
                <a:latin typeface="Arial"/>
              </a:rPr>
              <a:t>Elle comprend un capot et un motoréducteur</a:t>
            </a:r>
          </a:p>
          <a:p>
            <a:pPr marL="189752" lvl="1" indent="-189752" defTabSz="950409">
              <a:spcBef>
                <a:spcPct val="45000"/>
              </a:spcBef>
              <a:buClr>
                <a:srgbClr val="E64B00"/>
              </a:buClr>
              <a:buSzPct val="100000"/>
              <a:buFont typeface="Wingdings" charset="2"/>
              <a:buChar char="§"/>
              <a:tabLst>
                <a:tab pos="3092128" algn="l"/>
                <a:tab pos="3275281" algn="l"/>
              </a:tabLst>
              <a:defRPr/>
            </a:pPr>
            <a:r>
              <a:rPr lang="en-US" altLang="zh-CN" sz="1323" b="0" kern="0" dirty="0">
                <a:solidFill>
                  <a:srgbClr val="000000"/>
                </a:solidFill>
                <a:latin typeface="Arial"/>
              </a:rPr>
              <a:t>En mode manuel, durant le chargement des préformes, l'opérateur contrôle l'ouverture/la fermeture du capot avec l'unité de commande.</a:t>
            </a:r>
          </a:p>
        </p:txBody>
      </p:sp>
      <p:pic>
        <p:nvPicPr>
          <p:cNvPr id="13" name="Image 32">
            <a:extLst>
              <a:ext uri="{FF2B5EF4-FFF2-40B4-BE49-F238E27FC236}">
                <a16:creationId xmlns:a16="http://schemas.microsoft.com/office/drawing/2014/main" id="{19637D86-FD6B-4E4D-B57D-D290DC3236FA}"/>
              </a:ext>
            </a:extLst>
          </p:cNvPr>
          <p:cNvPicPr>
            <a:picLocks noChangeAspect="1"/>
          </p:cNvPicPr>
          <p:nvPr/>
        </p:nvPicPr>
        <p:blipFill>
          <a:blip r:embed="rId2"/>
          <a:stretch>
            <a:fillRect/>
          </a:stretch>
        </p:blipFill>
        <p:spPr>
          <a:xfrm>
            <a:off x="7503973" y="4149090"/>
            <a:ext cx="1568885" cy="1997185"/>
          </a:xfrm>
          <a:prstGeom prst="rect">
            <a:avLst/>
          </a:prstGeom>
        </p:spPr>
      </p:pic>
      <p:sp>
        <p:nvSpPr>
          <p:cNvPr id="12" name="Rechteck 3">
            <a:extLst>
              <a:ext uri="{FF2B5EF4-FFF2-40B4-BE49-F238E27FC236}">
                <a16:creationId xmlns:a16="http://schemas.microsoft.com/office/drawing/2014/main" id="{281F9155-71E9-494A-B8D2-84B212B2637F}"/>
              </a:ext>
            </a:extLst>
          </p:cNvPr>
          <p:cNvSpPr/>
          <p:nvPr/>
        </p:nvSpPr>
        <p:spPr>
          <a:xfrm>
            <a:off x="1324528" y="2008002"/>
            <a:ext cx="4084114" cy="463499"/>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9786" tIns="66524" rIns="99786" bIns="66524" anchor="ctr"/>
          <a:lstStyle/>
          <a:p>
            <a:pPr defTabSz="1008126" eaLnBrk="1" fontAlgn="auto" hangingPunct="1">
              <a:spcBef>
                <a:spcPts val="331"/>
              </a:spcBef>
              <a:spcAft>
                <a:spcPts val="0"/>
              </a:spcAft>
              <a:buClr>
                <a:srgbClr val="FF6600"/>
              </a:buClr>
              <a:defRPr/>
            </a:pPr>
            <a:r>
              <a:rPr lang="en-GB" sz="1544" dirty="0">
                <a:solidFill>
                  <a:srgbClr val="FFFFFF"/>
                </a:solidFill>
                <a:latin typeface="Arial" charset="0"/>
              </a:rPr>
              <a:t>VALEUR ET AVANTAGES</a:t>
            </a:r>
            <a:endParaRPr lang="fr-FR" sz="1544" dirty="0">
              <a:solidFill>
                <a:srgbClr val="FFFFFF"/>
              </a:solidFill>
              <a:latin typeface="Arial" charset="0"/>
              <a:ea typeface="MS PGothic" pitchFamily="34" charset="-128"/>
            </a:endParaRPr>
          </a:p>
        </p:txBody>
      </p:sp>
      <p:sp>
        <p:nvSpPr>
          <p:cNvPr id="14" name="Rechteck 11">
            <a:extLst>
              <a:ext uri="{FF2B5EF4-FFF2-40B4-BE49-F238E27FC236}">
                <a16:creationId xmlns:a16="http://schemas.microsoft.com/office/drawing/2014/main" id="{ADC0D17C-E16D-4F90-8671-7F7F93C7C508}"/>
              </a:ext>
            </a:extLst>
          </p:cNvPr>
          <p:cNvSpPr/>
          <p:nvPr/>
        </p:nvSpPr>
        <p:spPr>
          <a:xfrm>
            <a:off x="5505485" y="2005066"/>
            <a:ext cx="4029828" cy="466434"/>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9786" tIns="66524" rIns="99786" bIns="66524" anchor="ctr"/>
          <a:lstStyle/>
          <a:p>
            <a:pPr marL="210026" indent="-210026" defTabSz="1008126" eaLnBrk="1" fontAlgn="auto" hangingPunct="1">
              <a:spcBef>
                <a:spcPts val="331"/>
              </a:spcBef>
              <a:spcAft>
                <a:spcPts val="0"/>
              </a:spcAft>
              <a:buClr>
                <a:srgbClr val="E64B00"/>
              </a:buClr>
              <a:defRPr/>
            </a:pPr>
            <a:r>
              <a:rPr lang="de-CH" altLang="fr-FR" sz="1544" dirty="0">
                <a:solidFill>
                  <a:srgbClr val="FFFFFF"/>
                </a:solidFill>
                <a:latin typeface="Arial"/>
                <a:ea typeface="Arial" charset="0"/>
                <a:cs typeface="Arial" charset="0"/>
              </a:rPr>
              <a:t>DESCRIPTION</a:t>
            </a:r>
          </a:p>
        </p:txBody>
      </p:sp>
    </p:spTree>
    <p:extLst>
      <p:ext uri="{BB962C8B-B14F-4D97-AF65-F5344CB8AC3E}">
        <p14:creationId xmlns:p14="http://schemas.microsoft.com/office/powerpoint/2010/main" val="32068530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TotalTime>
  <Pages>1</Pages>
  <Words>126</Words>
  <Application>Microsoft Office PowerPoint</Application>
  <PresentationFormat>Custom</PresentationFormat>
  <Paragraphs>12</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MS PGothic</vt:lpstr>
      <vt:lpstr>宋体</vt:lpstr>
      <vt:lpstr>Arial</vt:lpstr>
      <vt:lpstr>Book Antiqua</vt:lpstr>
      <vt:lpstr>Wingdings</vt:lpstr>
      <vt:lpstr>NewSidel_Template_4x3_with add layouts</vt:lpstr>
      <vt:lpstr>think-cell Folie</vt:lpstr>
      <vt:lpstr>Renforcez la qualité du produit en limitant la pollution des préformes </vt:lpstr>
    </vt:vector>
  </TitlesOfParts>
  <Manager>Dominique Martin</Manager>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Bottle Switch System</dc:title>
  <dc:subject>Selling points</dc:subject>
  <dc:creator>Mathieu Druon</dc:creator>
  <cp:keywords/>
  <dc:description/>
  <cp:lastModifiedBy>Sorega, Dan</cp:lastModifiedBy>
  <cp:revision>526</cp:revision>
  <cp:lastPrinted>2016-08-02T08:13:06Z</cp:lastPrinted>
  <dcterms:created xsi:type="dcterms:W3CDTF">2009-07-10T13:59:45Z</dcterms:created>
  <dcterms:modified xsi:type="dcterms:W3CDTF">2020-08-05T11:53:48Z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4480757-a570-4f64-84e7-c5b3ffe9d573_Enabled">
    <vt:lpwstr>True</vt:lpwstr>
  </property>
  <property fmtid="{D5CDD505-2E9C-101B-9397-08002B2CF9AE}" pid="3" name="MSIP_Label_94480757-a570-4f64-84e7-c5b3ffe9d573_SiteId">
    <vt:lpwstr>2390cbd1-e663-4321-bc93-ba298637ce52</vt:lpwstr>
  </property>
  <property fmtid="{D5CDD505-2E9C-101B-9397-08002B2CF9AE}" pid="4" name="MSIP_Label_94480757-a570-4f64-84e7-c5b3ffe9d573_Owner">
    <vt:lpwstr>107200@sidel.com</vt:lpwstr>
  </property>
  <property fmtid="{D5CDD505-2E9C-101B-9397-08002B2CF9AE}" pid="5" name="MSIP_Label_94480757-a570-4f64-84e7-c5b3ffe9d573_SetDate">
    <vt:lpwstr>2020-08-05T11:42:08.3681008Z</vt:lpwstr>
  </property>
  <property fmtid="{D5CDD505-2E9C-101B-9397-08002B2CF9AE}" pid="6" name="MSIP_Label_94480757-a570-4f64-84e7-c5b3ffe9d573_Name">
    <vt:lpwstr>General</vt:lpwstr>
  </property>
  <property fmtid="{D5CDD505-2E9C-101B-9397-08002B2CF9AE}" pid="7" name="MSIP_Label_94480757-a570-4f64-84e7-c5b3ffe9d573_Application">
    <vt:lpwstr>Microsoft Azure Information Protection</vt:lpwstr>
  </property>
  <property fmtid="{D5CDD505-2E9C-101B-9397-08002B2CF9AE}" pid="8" name="MSIP_Label_94480757-a570-4f64-84e7-c5b3ffe9d573_Extended_MSFT_Method">
    <vt:lpwstr>Automatic</vt:lpwstr>
  </property>
  <property fmtid="{D5CDD505-2E9C-101B-9397-08002B2CF9AE}" pid="9" name="MSIP_Label_e35bb0a3-90cf-41a8-939e-500b35438edf_Enabled">
    <vt:lpwstr>True</vt:lpwstr>
  </property>
  <property fmtid="{D5CDD505-2E9C-101B-9397-08002B2CF9AE}" pid="10" name="MSIP_Label_e35bb0a3-90cf-41a8-939e-500b35438edf_SiteId">
    <vt:lpwstr>2390cbd1-e663-4321-bc93-ba298637ce52</vt:lpwstr>
  </property>
  <property fmtid="{D5CDD505-2E9C-101B-9397-08002B2CF9AE}" pid="11" name="MSIP_Label_e35bb0a3-90cf-41a8-939e-500b35438edf_Owner">
    <vt:lpwstr>107200@sidel.com</vt:lpwstr>
  </property>
  <property fmtid="{D5CDD505-2E9C-101B-9397-08002B2CF9AE}" pid="12" name="MSIP_Label_e35bb0a3-90cf-41a8-939e-500b35438edf_SetDate">
    <vt:lpwstr>2018-03-30T15:12:47.4926798+02:00</vt:lpwstr>
  </property>
  <property fmtid="{D5CDD505-2E9C-101B-9397-08002B2CF9AE}" pid="13" name="MSIP_Label_e35bb0a3-90cf-41a8-939e-500b35438edf_Name">
    <vt:lpwstr>Sidel-Confidential</vt:lpwstr>
  </property>
  <property fmtid="{D5CDD505-2E9C-101B-9397-08002B2CF9AE}" pid="14" name="MSIP_Label_e35bb0a3-90cf-41a8-939e-500b35438edf_Application">
    <vt:lpwstr>Microsoft Azure Information Protection</vt:lpwstr>
  </property>
  <property fmtid="{D5CDD505-2E9C-101B-9397-08002B2CF9AE}" pid="15" name="MSIP_Label_e35bb0a3-90cf-41a8-939e-500b35438edf_Extended_MSFT_Method">
    <vt:lpwstr>Automatic</vt:lpwstr>
  </property>
  <property fmtid="{D5CDD505-2E9C-101B-9397-08002B2CF9AE}" pid="16" name="MSIP_Label_06263584-a2fa-494a-b6ac-a3eeadb86bd0_Enabled">
    <vt:lpwstr>True</vt:lpwstr>
  </property>
  <property fmtid="{D5CDD505-2E9C-101B-9397-08002B2CF9AE}" pid="17" name="MSIP_Label_06263584-a2fa-494a-b6ac-a3eeadb86bd0_SiteId">
    <vt:lpwstr>2390cbd1-e663-4321-bc93-ba298637ce52</vt:lpwstr>
  </property>
  <property fmtid="{D5CDD505-2E9C-101B-9397-08002B2CF9AE}" pid="18" name="MSIP_Label_06263584-a2fa-494a-b6ac-a3eeadb86bd0_Owner">
    <vt:lpwstr>107200@sidel.com</vt:lpwstr>
  </property>
  <property fmtid="{D5CDD505-2E9C-101B-9397-08002B2CF9AE}" pid="19" name="MSIP_Label_06263584-a2fa-494a-b6ac-a3eeadb86bd0_SetDate">
    <vt:lpwstr>2018-03-30T15:12:47.4926798+02:00</vt:lpwstr>
  </property>
  <property fmtid="{D5CDD505-2E9C-101B-9397-08002B2CF9AE}" pid="20" name="MSIP_Label_06263584-a2fa-494a-b6ac-a3eeadb86bd0_Name">
    <vt:lpwstr>Internal</vt:lpwstr>
  </property>
  <property fmtid="{D5CDD505-2E9C-101B-9397-08002B2CF9AE}" pid="21" name="MSIP_Label_06263584-a2fa-494a-b6ac-a3eeadb86bd0_Application">
    <vt:lpwstr>Microsoft Azure Information Protection</vt:lpwstr>
  </property>
  <property fmtid="{D5CDD505-2E9C-101B-9397-08002B2CF9AE}" pid="22" name="MSIP_Label_06263584-a2fa-494a-b6ac-a3eeadb86bd0_Extended_MSFT_Method">
    <vt:lpwstr>Automatic</vt:lpwstr>
  </property>
  <property fmtid="{D5CDD505-2E9C-101B-9397-08002B2CF9AE}" pid="23" name="Sensitivity">
    <vt:lpwstr>General Sidel-Confidential Internal</vt:lpwstr>
  </property>
</Properties>
</file>