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C9CDF376-A1BC-4887-9035-FF85358D4BA9}"/>
    <pc:docChg chg="modSld">
      <pc:chgData name="Boufagher, Mehdy" userId="S::115816@sidel.com::a8e82b8c-6d9f-4cb3-895e-aa54cfd06ba1" providerId="AD" clId="Web-{C9CDF376-A1BC-4887-9035-FF85358D4BA9}" dt="2024-06-26T09:50:18.273" v="0" actId="20577"/>
      <pc:docMkLst>
        <pc:docMk/>
      </pc:docMkLst>
      <pc:sldChg chg="modSp">
        <pc:chgData name="Boufagher, Mehdy" userId="S::115816@sidel.com::a8e82b8c-6d9f-4cb3-895e-aa54cfd06ba1" providerId="AD" clId="Web-{C9CDF376-A1BC-4887-9035-FF85358D4BA9}" dt="2024-06-26T09:50:18.273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C9CDF376-A1BC-4887-9035-FF85358D4BA9}" dt="2024-06-26T09:50:18.273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  <pc:docChgLst>
    <pc:chgData name="Boufagher, Mehdy" userId="S::115816@sidel.com::a8e82b8c-6d9f-4cb3-895e-aa54cfd06ba1" providerId="AD" clId="Web-{D8B90968-D5E7-4D2D-B249-714B3D7CFB6B}"/>
    <pc:docChg chg="modSld">
      <pc:chgData name="Boufagher, Mehdy" userId="S::115816@sidel.com::a8e82b8c-6d9f-4cb3-895e-aa54cfd06ba1" providerId="AD" clId="Web-{D8B90968-D5E7-4D2D-B249-714B3D7CFB6B}" dt="2024-05-06T08:45:04.597" v="5" actId="20577"/>
      <pc:docMkLst>
        <pc:docMk/>
      </pc:docMkLst>
      <pc:sldChg chg="modSp">
        <pc:chgData name="Boufagher, Mehdy" userId="S::115816@sidel.com::a8e82b8c-6d9f-4cb3-895e-aa54cfd06ba1" providerId="AD" clId="Web-{D8B90968-D5E7-4D2D-B249-714B3D7CFB6B}" dt="2024-05-06T08:45:04.597" v="5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D8B90968-D5E7-4D2D-B249-714B3D7CFB6B}" dt="2024-05-06T08:45:04.597" v="5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47E4E34D-32CB-4EF7-B9E8-85A54F233788}"/>
    <pc:docChg chg="modSld">
      <pc:chgData name="Boufagher, Mehdy" userId="S::115816@sidel.com::a8e82b8c-6d9f-4cb3-895e-aa54cfd06ba1" providerId="AD" clId="Web-{47E4E34D-32CB-4EF7-B9E8-85A54F233788}" dt="2024-06-26T09:45:57.680" v="3" actId="14100"/>
      <pc:docMkLst>
        <pc:docMk/>
      </pc:docMkLst>
      <pc:sldChg chg="delSp modSp">
        <pc:chgData name="Boufagher, Mehdy" userId="S::115816@sidel.com::a8e82b8c-6d9f-4cb3-895e-aa54cfd06ba1" providerId="AD" clId="Web-{47E4E34D-32CB-4EF7-B9E8-85A54F233788}" dt="2024-06-26T09:45:57.680" v="3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47E4E34D-32CB-4EF7-B9E8-85A54F233788}" dt="2024-06-26T09:45:57.680" v="3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47E4E34D-32CB-4EF7-B9E8-85A54F233788}" dt="2024-06-26T09:45:53.305" v="2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Boufagher, Mehdy" userId="S::115816@sidel.com::a8e82b8c-6d9f-4cb3-895e-aa54cfd06ba1" providerId="AD" clId="Web-{47E4E34D-32CB-4EF7-B9E8-85A54F233788}" dt="2024-06-26T09:45:49.992" v="1"/>
          <ac:spMkLst>
            <pc:docMk/>
            <pc:sldMk cId="4193791004" sldId="256"/>
            <ac:spMk id="56" creationId="{4C4FC064-3AE4-BDB6-CE6E-ED90C2136D5A}"/>
          </ac:spMkLst>
        </pc:spChg>
        <pc:grpChg chg="del">
          <ac:chgData name="Boufagher, Mehdy" userId="S::115816@sidel.com::a8e82b8c-6d9f-4cb3-895e-aa54cfd06ba1" providerId="AD" clId="Web-{47E4E34D-32CB-4EF7-B9E8-85A54F233788}" dt="2024-06-26T09:45:49.289" v="0"/>
          <ac:grpSpMkLst>
            <pc:docMk/>
            <pc:sldMk cId="4193791004" sldId="256"/>
            <ac:grpSpMk id="57" creationId="{D682DAD1-ECF6-A60C-6984-9692AA5B5BA7}"/>
          </ac:grpSpMkLst>
        </pc:grpChg>
      </pc:sldChg>
    </pc:docChg>
  </pc:docChgLst>
  <pc:docChgLst>
    <pc:chgData name="Christophe, Tanguy [EXTERNAL]" userId="8bb54983-66b2-4b87-b83e-e2297b5db4b2" providerId="ADAL" clId="{3019E171-BC33-418E-AB56-6D930181FBD3}"/>
    <pc:docChg chg="custSel modSld modMainMaster">
      <pc:chgData name="Christophe, Tanguy [EXTERNAL]" userId="8bb54983-66b2-4b87-b83e-e2297b5db4b2" providerId="ADAL" clId="{3019E171-BC33-418E-AB56-6D930181FBD3}" dt="2024-07-09T07:56:57.644" v="34" actId="207"/>
      <pc:docMkLst>
        <pc:docMk/>
      </pc:docMkLst>
      <pc:sldChg chg="addSp delSp modSp mod">
        <pc:chgData name="Christophe, Tanguy [EXTERNAL]" userId="8bb54983-66b2-4b87-b83e-e2297b5db4b2" providerId="ADAL" clId="{3019E171-BC33-418E-AB56-6D930181FBD3}" dt="2024-07-09T07:56:34.728" v="29" actId="1076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3019E171-BC33-418E-AB56-6D930181FBD3}" dt="2024-07-08T13:31:54.096" v="16" actId="478"/>
          <ac:spMkLst>
            <pc:docMk/>
            <pc:sldMk cId="4193791004" sldId="256"/>
            <ac:spMk id="2" creationId="{251784BC-BC87-2159-7779-F120C476F850}"/>
          </ac:spMkLst>
        </pc:spChg>
        <pc:spChg chg="mod">
          <ac:chgData name="Christophe, Tanguy [EXTERNAL]" userId="8bb54983-66b2-4b87-b83e-e2297b5db4b2" providerId="ADAL" clId="{3019E171-BC33-418E-AB56-6D930181FBD3}" dt="2024-07-09T07:56:26.802" v="26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3019E171-BC33-418E-AB56-6D930181FBD3}" dt="2024-07-09T07:56:30.824" v="27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3019E171-BC33-418E-AB56-6D930181FBD3}" dt="2024-07-08T13:31:51.132" v="15" actId="1076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Christophe, Tanguy [EXTERNAL]" userId="8bb54983-66b2-4b87-b83e-e2297b5db4b2" providerId="ADAL" clId="{3019E171-BC33-418E-AB56-6D930181FBD3}" dt="2024-07-09T07:56:34.728" v="29" actId="1076"/>
          <ac:grpSpMkLst>
            <pc:docMk/>
            <pc:sldMk cId="4193791004" sldId="256"/>
            <ac:grpSpMk id="108" creationId="{C3841458-EC9C-2F9C-E2E5-4F5BB0A07BEB}"/>
          </ac:grpSpMkLst>
        </pc:grpChg>
        <pc:picChg chg="mod">
          <ac:chgData name="Christophe, Tanguy [EXTERNAL]" userId="8bb54983-66b2-4b87-b83e-e2297b5db4b2" providerId="ADAL" clId="{3019E171-BC33-418E-AB56-6D930181FBD3}" dt="2024-07-08T13:30:43.496" v="0" actId="2711"/>
          <ac:picMkLst>
            <pc:docMk/>
            <pc:sldMk cId="4193791004" sldId="256"/>
            <ac:picMk id="84" creationId="{2FEC2C91-A539-9968-6BD5-85395EF9AD4A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09" creationId="{45C92C02-7DFD-4119-2507-1250BF96A882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0" creationId="{CC4C0881-B73D-A43C-8E3F-0F0EC035B703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1" creationId="{1647604E-C2CE-5C69-F665-4A10FA1B7EA6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2" creationId="{B5D8D45A-EB23-6D34-B146-422A8EE6F5FD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3" creationId="{6674608F-FFED-5645-FF18-D325FB88F13B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4" creationId="{1D41AE7D-8750-E4FF-E506-F9AF1C4F8240}"/>
          </ac:picMkLst>
        </pc:picChg>
        <pc:picChg chg="mod">
          <ac:chgData name="Christophe, Tanguy [EXTERNAL]" userId="8bb54983-66b2-4b87-b83e-e2297b5db4b2" providerId="ADAL" clId="{3019E171-BC33-418E-AB56-6D930181FBD3}" dt="2024-07-09T07:56:32.490" v="28" actId="1076"/>
          <ac:picMkLst>
            <pc:docMk/>
            <pc:sldMk cId="4193791004" sldId="256"/>
            <ac:picMk id="115" creationId="{8F2D864B-567C-3F35-1DA6-54E3E6B4CB8B}"/>
          </ac:picMkLst>
        </pc:picChg>
      </pc:sldChg>
      <pc:sldMasterChg chg="modSldLayout">
        <pc:chgData name="Christophe, Tanguy [EXTERNAL]" userId="8bb54983-66b2-4b87-b83e-e2297b5db4b2" providerId="ADAL" clId="{3019E171-BC33-418E-AB56-6D930181FBD3}" dt="2024-07-09T07:56:57.644" v="34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3019E171-BC33-418E-AB56-6D930181FBD3}" dt="2024-07-09T07:56:57.644" v="34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3019E171-BC33-418E-AB56-6D930181FBD3}" dt="2024-07-09T07:56:57.644" v="34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3019E171-BC33-418E-AB56-6D930181FBD3}" dt="2024-07-09T07:56:45.553" v="31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3019E171-BC33-418E-AB56-6D930181FBD3}" dt="2024-07-09T07:56:44.524" v="30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252BB92B-DF78-4E14-9407-335EBDA7FF47}"/>
    <pc:docChg chg="modSld">
      <pc:chgData name="Boufagher, Mehdy" userId="S::115816@sidel.com::a8e82b8c-6d9f-4cb3-895e-aa54cfd06ba1" providerId="AD" clId="Web-{252BB92B-DF78-4E14-9407-335EBDA7FF47}" dt="2024-04-19T13:38:19.069" v="0"/>
      <pc:docMkLst>
        <pc:docMk/>
      </pc:docMkLst>
      <pc:sldChg chg="modSp">
        <pc:chgData name="Boufagher, Mehdy" userId="S::115816@sidel.com::a8e82b8c-6d9f-4cb3-895e-aa54cfd06ba1" providerId="AD" clId="Web-{252BB92B-DF78-4E14-9407-335EBDA7FF47}" dt="2024-04-19T13:38:19.069" v="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52BB92B-DF78-4E14-9407-335EBDA7FF47}" dt="2024-04-19T13:38:19.069" v="0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  <pc:docChgLst>
    <pc:chgData name="Boufagher, Mehdy" userId="a8e82b8c-6d9f-4cb3-895e-aa54cfd06ba1" providerId="ADAL" clId="{9B2965BB-36C5-4484-9941-D4D10DCBC2D7}"/>
    <pc:docChg chg="undo custSel modSld">
      <pc:chgData name="Boufagher, Mehdy" userId="a8e82b8c-6d9f-4cb3-895e-aa54cfd06ba1" providerId="ADAL" clId="{9B2965BB-36C5-4484-9941-D4D10DCBC2D7}" dt="2024-06-24T12:04:25.946" v="91" actId="1076"/>
      <pc:docMkLst>
        <pc:docMk/>
      </pc:docMkLst>
      <pc:sldChg chg="modSp mod">
        <pc:chgData name="Boufagher, Mehdy" userId="a8e82b8c-6d9f-4cb3-895e-aa54cfd06ba1" providerId="ADAL" clId="{9B2965BB-36C5-4484-9941-D4D10DCBC2D7}" dt="2024-06-24T12:04:25.946" v="91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9B2965BB-36C5-4484-9941-D4D10DCBC2D7}" dt="2024-06-24T12:03:20.776" v="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9B2965BB-36C5-4484-9941-D4D10DCBC2D7}" dt="2024-06-24T12:03:24.839" v="8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9B2965BB-36C5-4484-9941-D4D10DCBC2D7}" dt="2024-06-24T12:03:27.703" v="11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9B2965BB-36C5-4484-9941-D4D10DCBC2D7}" dt="2024-06-24T12:03:52.036" v="47" actId="107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9B2965BB-36C5-4484-9941-D4D10DCBC2D7}" dt="2024-06-24T12:03:57.757" v="63" actId="20577"/>
          <ac:spMkLst>
            <pc:docMk/>
            <pc:sldMk cId="4193791004" sldId="256"/>
            <ac:spMk id="75" creationId="{ED133E87-7334-5DAE-45D3-5C83D05C9F54}"/>
          </ac:spMkLst>
        </pc:spChg>
        <pc:grpChg chg="mod">
          <ac:chgData name="Boufagher, Mehdy" userId="a8e82b8c-6d9f-4cb3-895e-aa54cfd06ba1" providerId="ADAL" clId="{9B2965BB-36C5-4484-9941-D4D10DCBC2D7}" dt="2024-06-24T12:03:50.353" v="46" actId="1076"/>
          <ac:grpSpMkLst>
            <pc:docMk/>
            <pc:sldMk cId="4193791004" sldId="256"/>
            <ac:grpSpMk id="49" creationId="{490ED495-63AE-8B1F-4398-41F98B2EF32B}"/>
          </ac:grpSpMkLst>
        </pc:grpChg>
      </pc:sldChg>
    </pc:docChg>
  </pc:docChgLst>
  <pc:docChgLst>
    <pc:chgData name="Boufagher, Mehdy" userId="a8e82b8c-6d9f-4cb3-895e-aa54cfd06ba1" providerId="ADAL" clId="{EFC6AFBE-3715-4676-9DD3-425FCA052005}"/>
    <pc:docChg chg="undo custSel modSld">
      <pc:chgData name="Boufagher, Mehdy" userId="a8e82b8c-6d9f-4cb3-895e-aa54cfd06ba1" providerId="ADAL" clId="{EFC6AFBE-3715-4676-9DD3-425FCA052005}" dt="2024-10-15T14:49:26.617" v="47" actId="20577"/>
      <pc:docMkLst>
        <pc:docMk/>
      </pc:docMkLst>
      <pc:sldChg chg="modSp mod">
        <pc:chgData name="Boufagher, Mehdy" userId="a8e82b8c-6d9f-4cb3-895e-aa54cfd06ba1" providerId="ADAL" clId="{EFC6AFBE-3715-4676-9DD3-425FCA052005}" dt="2024-10-15T14:49:26.617" v="47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EFC6AFBE-3715-4676-9DD3-425FCA052005}" dt="2024-10-15T14:47:43.898" v="28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EFC6AFBE-3715-4676-9DD3-425FCA052005}" dt="2024-10-15T14:48:03.999" v="31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EFC6AFBE-3715-4676-9DD3-425FCA052005}" dt="2024-10-15T14:48:40.192" v="36" actId="113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EFC6AFBE-3715-4676-9DD3-425FCA052005}" dt="2024-10-15T14:48:12.408" v="32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EFC6AFBE-3715-4676-9DD3-425FCA052005}" dt="2024-10-15T14:49:12.713" v="45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EFC6AFBE-3715-4676-9DD3-425FCA052005}" dt="2024-10-15T14:48:59.497" v="41" actId="404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EFC6AFBE-3715-4676-9DD3-425FCA052005}" dt="2024-10-15T14:45:14.243" v="2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EFC6AFBE-3715-4676-9DD3-425FCA052005}" dt="2024-10-15T14:45:50.114" v="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EFC6AFBE-3715-4676-9DD3-425FCA052005}" dt="2024-10-15T14:45:41.751" v="4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EFC6AFBE-3715-4676-9DD3-425FCA052005}" dt="2024-10-15T14:46:10.308" v="10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EFC6AFBE-3715-4676-9DD3-425FCA052005}" dt="2024-10-15T14:46:07.270" v="9" actId="20577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EFC6AFBE-3715-4676-9DD3-425FCA052005}" dt="2024-10-15T14:46:29.259" v="13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EFC6AFBE-3715-4676-9DD3-425FCA052005}" dt="2024-10-15T14:46:19.491" v="12" actId="20577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EFC6AFBE-3715-4676-9DD3-425FCA052005}" dt="2024-10-15T14:46:39.548" v="15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EFC6AFBE-3715-4676-9DD3-425FCA052005}" dt="2024-10-15T14:46:50.874" v="1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EFC6AFBE-3715-4676-9DD3-425FCA052005}" dt="2024-10-15T14:47:15.893" v="19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EFC6AFBE-3715-4676-9DD3-425FCA052005}" dt="2024-10-15T14:47:05.716" v="18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EFC6AFBE-3715-4676-9DD3-425FCA052005}" dt="2024-10-15T14:46:56.661" v="1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EFC6AFBE-3715-4676-9DD3-425FCA052005}" dt="2024-10-15T14:49:26.617" v="47" actId="20577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EFC6AFBE-3715-4676-9DD3-425FCA052005}" dt="2024-10-15T14:45:01.858" v="0"/>
          <ac:spMkLst>
            <pc:docMk/>
            <pc:sldMk cId="4193791004" sldId="256"/>
            <ac:spMk id="83" creationId="{BB6C8BF8-83D3-54C0-D546-7997C19520F1}"/>
          </ac:spMkLst>
        </pc:spChg>
        <pc:grpChg chg="mod">
          <ac:chgData name="Boufagher, Mehdy" userId="a8e82b8c-6d9f-4cb3-895e-aa54cfd06ba1" providerId="ADAL" clId="{EFC6AFBE-3715-4676-9DD3-425FCA052005}" dt="2024-10-15T14:47:51.739" v="30" actId="14100"/>
          <ac:grpSpMkLst>
            <pc:docMk/>
            <pc:sldMk cId="4193791004" sldId="256"/>
            <ac:grpSpMk id="46" creationId="{B782813F-3496-38D5-905D-BF224DB6F91E}"/>
          </ac:grpSpMkLst>
        </pc:grpChg>
      </pc:sldChg>
    </pc:docChg>
  </pc:docChgLst>
  <pc:docChgLst>
    <pc:chgData name="Boufagher, Mehdy" userId="S::115816@sidel.com::a8e82b8c-6d9f-4cb3-895e-aa54cfd06ba1" providerId="AD" clId="Web-{24078875-1BFF-4046-AA7F-D3193421EF9C}"/>
    <pc:docChg chg="modSld">
      <pc:chgData name="Boufagher, Mehdy" userId="S::115816@sidel.com::a8e82b8c-6d9f-4cb3-895e-aa54cfd06ba1" providerId="AD" clId="Web-{24078875-1BFF-4046-AA7F-D3193421EF9C}" dt="2024-05-06T09:16:39.163" v="3" actId="20577"/>
      <pc:docMkLst>
        <pc:docMk/>
      </pc:docMkLst>
      <pc:sldChg chg="modSp">
        <pc:chgData name="Boufagher, Mehdy" userId="S::115816@sidel.com::a8e82b8c-6d9f-4cb3-895e-aa54cfd06ba1" providerId="AD" clId="Web-{24078875-1BFF-4046-AA7F-D3193421EF9C}" dt="2024-05-06T09:16:39.163" v="3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4078875-1BFF-4046-AA7F-D3193421EF9C}" dt="2024-05-06T09:16:39.163" v="3" actId="20577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8DD0-A64C-49D1-9B99-BE455A371770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2AE-0527-43C1-AF1B-C47F26590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8512" y="6492875"/>
            <a:ext cx="923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823D9B-B894-4B43-AA2F-4C6B6EF971CA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D528-5B7E-41A4-9DDC-CDB0D477B51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F63B-C124-4AE4-B5BD-45196568AFE6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58AA-E64F-4147-92B4-AE8E6C5E2F02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C2D6-0D56-4B6E-A7BE-603090579B0E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9A6-FDD2-46EF-AB2D-99CCFEB05C28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2C5-7698-403D-A512-2C8E2B436ABA}" type="datetime1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B7D-E5EB-4A58-A386-A6189682D0D8}" type="datetime1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212A-B42B-41C2-955B-BCD1C50D5196}" type="datetime1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0EA4-1400-47F6-860E-78815AC4591F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862-3036-4A0E-96E3-4B7714C748E5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F02-B3D3-4C21-8471-D01F159AB62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442949" y="1588737"/>
            <a:ext cx="3439277" cy="37825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新的调节块</a:t>
            </a:r>
            <a:r>
              <a:rPr kumimoji="0" lang="fr-FR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烤箱支架：独立设置颈部冷却护罩以提高稳定性。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zh-CN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Ecoven</a:t>
            </a: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模块用于灯具冷却：超级巨蛇被专门为每个模块设计的风扇所取代。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加热模块：仅使用</a:t>
            </a:r>
            <a:r>
              <a:rPr kumimoji="0" lang="fr-FR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个红外灯，更高效的灯具，陶瓷墙和顶部反射器。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陶瓷烤箱顶部反射器，可调高度以适应所有预成型长度。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接线：增加了预接线的机柜，以为风扇供电。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zh-CN" alt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新的自动化和流程：更新的主电气机柜（电源、新功能和所有工艺表的重新调整）。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439884" y="1295704"/>
            <a:ext cx="3439277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ja-JP" altLang="fr-F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好处</a:t>
              </a:r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26770" y="1601707"/>
            <a:ext cx="3260876" cy="37825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电力消耗减少</a:t>
            </a:r>
            <a:r>
              <a:rPr lang="fr-F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至</a:t>
            </a:r>
            <a:r>
              <a:rPr lang="fr-F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灯具数量减少，安装功率降低</a:t>
            </a:r>
            <a:r>
              <a:rPr lang="fr-FR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加热更精准：预成型表面的精确分区和优化的颈部拉伸。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维护更方便：加热模块可以在机器运行时使用备用模块进行台面维护。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陶瓷通过热解效应自我清洁。</a:t>
            </a:r>
            <a:endParaRPr kumimoji="0" lang="en-US" alt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ja-JP" altLang="fr-FR" sz="1600" b="1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描述</a:t>
              </a:r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18285" y="32991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fr-FR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生态烤箱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75148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参考编号 </a:t>
            </a:r>
            <a:r>
              <a:rPr lang="fr-FR" altLang="ja-JP" sz="1800" b="0" dirty="0">
                <a:latin typeface="Arial" panose="020B0604020202020204" pitchFamily="34" charset="0"/>
                <a:cs typeface="Arial" panose="020B0604020202020204" pitchFamily="34" charset="0"/>
              </a:rPr>
              <a:t>1021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预算价格：</a:t>
            </a: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 dirty="0">
                <a:latin typeface="Arial" panose="020B0604020202020204" pitchFamily="34" charset="0"/>
                <a:cs typeface="Arial" panose="020B0604020202020204" pitchFamily="34" charset="0"/>
              </a:rPr>
              <a:t>待定义</a:t>
            </a:r>
          </a:p>
          <a:p>
            <a:endParaRPr lang="ja-JP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回报估算：</a:t>
            </a: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ja-JP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ja-JP" altLang="fr-FR" dirty="0">
                <a:latin typeface="Arial" panose="020B0604020202020204" pitchFamily="34" charset="0"/>
                <a:cs typeface="Arial" panose="020B0604020202020204" pitchFamily="34" charset="0"/>
              </a:rPr>
              <a:t>到</a:t>
            </a:r>
            <a:r>
              <a:rPr lang="fr-FR" altLang="ja-JP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ja-JP" altLang="fr-FR" dirty="0">
                <a:latin typeface="Arial" panose="020B0604020202020204" pitchFamily="34" charset="0"/>
                <a:cs typeface="Arial" panose="020B0604020202020204" pitchFamily="34" charset="0"/>
              </a:rPr>
              <a:t>人天</a:t>
            </a:r>
          </a:p>
          <a:p>
            <a:endParaRPr lang="ja-JP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安装时间：</a:t>
            </a: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 dirty="0">
                <a:latin typeface="Arial" panose="020B0604020202020204" pitchFamily="34" charset="0"/>
                <a:cs typeface="Arial" panose="020B0604020202020204" pitchFamily="34" charset="0"/>
              </a:rPr>
              <a:t>待定义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机器停机时间：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10383" y="4175558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fr-FR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*根据风机的大小和范围，安装不包括在内。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可以与以下内容结合：</a:t>
            </a:r>
          </a:p>
          <a:p>
            <a:endParaRPr lang="zh-CN" alt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52728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zh-CN" altLang="fr-FR" dirty="0">
                <a:latin typeface="Arial" panose="020B0604020202020204" pitchFamily="34" charset="0"/>
                <a:cs typeface="Arial" panose="020B0604020202020204" pitchFamily="34" charset="0"/>
              </a:rPr>
              <a:t>通用吹风机，除热定型版本外。</a:t>
            </a:r>
          </a:p>
          <a:p>
            <a:pPr>
              <a:buClr>
                <a:srgbClr val="E74B00"/>
              </a:buClr>
            </a:pPr>
            <a:endParaRPr lang="zh-CN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2434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机器应用：</a:t>
            </a:r>
          </a:p>
          <a:p>
            <a:endParaRPr lang="ja-JP" altLang="fr-F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 dirty="0">
                <a:latin typeface="Arial" panose="020B0604020202020204" pitchFamily="34" charset="0"/>
                <a:cs typeface="Arial" panose="020B0604020202020204" pitchFamily="34" charset="0"/>
              </a:rPr>
              <a:t>待定义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1443" y="319815"/>
            <a:ext cx="2582908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13983" y="324776"/>
            <a:ext cx="2274420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可持续性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ja-JP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关键数据</a:t>
            </a:r>
          </a:p>
          <a:p>
            <a:pPr algn="l"/>
            <a:endParaRPr lang="ja-JP" alt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uppieren 14">
            <a:extLst>
              <a:ext uri="{FF2B5EF4-FFF2-40B4-BE49-F238E27FC236}">
                <a16:creationId xmlns:a16="http://schemas.microsoft.com/office/drawing/2014/main" id="{C3841458-EC9C-2F9C-E2E5-4F5BB0A07BEB}"/>
              </a:ext>
            </a:extLst>
          </p:cNvPr>
          <p:cNvGrpSpPr/>
          <p:nvPr/>
        </p:nvGrpSpPr>
        <p:grpSpPr>
          <a:xfrm>
            <a:off x="10156021" y="1259793"/>
            <a:ext cx="1093751" cy="4214365"/>
            <a:chOff x="7321550" y="1842293"/>
            <a:chExt cx="1153814" cy="4445795"/>
          </a:xfrm>
        </p:grpSpPr>
        <p:pic>
          <p:nvPicPr>
            <p:cNvPr id="109" name="Picture 23" descr="1021">
              <a:extLst>
                <a:ext uri="{FF2B5EF4-FFF2-40B4-BE49-F238E27FC236}">
                  <a16:creationId xmlns:a16="http://schemas.microsoft.com/office/drawing/2014/main" id="{45C92C02-7DFD-4119-2507-1250BF96A8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3" descr="1021">
              <a:extLst>
                <a:ext uri="{FF2B5EF4-FFF2-40B4-BE49-F238E27FC236}">
                  <a16:creationId xmlns:a16="http://schemas.microsoft.com/office/drawing/2014/main" id="{CC4C0881-B73D-A43C-8E3F-0F0EC035B70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3" descr="1021">
              <a:extLst>
                <a:ext uri="{FF2B5EF4-FFF2-40B4-BE49-F238E27FC236}">
                  <a16:creationId xmlns:a16="http://schemas.microsoft.com/office/drawing/2014/main" id="{1647604E-C2CE-5C69-F665-4A10FA1B7EA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3" descr="1021">
              <a:extLst>
                <a:ext uri="{FF2B5EF4-FFF2-40B4-BE49-F238E27FC236}">
                  <a16:creationId xmlns:a16="http://schemas.microsoft.com/office/drawing/2014/main" id="{B5D8D45A-EB23-6D34-B146-422A8EE6F5F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23" descr="1021">
              <a:extLst>
                <a:ext uri="{FF2B5EF4-FFF2-40B4-BE49-F238E27FC236}">
                  <a16:creationId xmlns:a16="http://schemas.microsoft.com/office/drawing/2014/main" id="{6674608F-FFED-5645-FF18-D325FB88F13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23" descr="1021">
              <a:extLst>
                <a:ext uri="{FF2B5EF4-FFF2-40B4-BE49-F238E27FC236}">
                  <a16:creationId xmlns:a16="http://schemas.microsoft.com/office/drawing/2014/main" id="{1D41AE7D-8750-E4FF-E506-F9AF1C4F824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8">
            <a:extLst>
              <a:ext uri="{FF2B5EF4-FFF2-40B4-BE49-F238E27FC236}">
                <a16:creationId xmlns:a16="http://schemas.microsoft.com/office/drawing/2014/main" id="{8F2D864B-567C-3F35-1DA6-54E3E6B4CB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28"/>
          <a:stretch/>
        </p:blipFill>
        <p:spPr>
          <a:xfrm>
            <a:off x="5871788" y="5406786"/>
            <a:ext cx="2452244" cy="145121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E737BA-B9BD-F5CD-889E-335F8A19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6C2-E043-4924-B66D-1845746F337C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E7406C-65EC-4179-8893-6AD45594F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88212-E161-4EB9-BE9B-32B22E65EDE7}"/>
</file>

<file path=customXml/itemProps3.xml><?xml version="1.0" encoding="utf-8"?>
<ds:datastoreItem xmlns:ds="http://schemas.openxmlformats.org/officeDocument/2006/customXml" ds:itemID="{63425BDD-6466-4000-B689-0E5192E900D4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87c254b-2107-4f11-bbf4-c30bafcb0414"/>
    <ds:schemaRef ds:uri="http://schemas.microsoft.com/office/2006/metadata/properties"/>
    <ds:schemaRef ds:uri="http://purl.org/dc/elements/1.1/"/>
    <ds:schemaRef ds:uri="7d5dec9a-9e8b-443d-b3d9-4436fe769d7c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379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39</cp:revision>
  <dcterms:created xsi:type="dcterms:W3CDTF">2024-04-17T11:49:06Z</dcterms:created>
  <dcterms:modified xsi:type="dcterms:W3CDTF">2024-10-15T14:49:28Z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