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B8283-B5A7-4411-B882-F0B71253E707}" v="2" dt="2024-10-15T14:56:33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C9CDF376-A1BC-4887-9035-FF85358D4BA9}"/>
    <pc:docChg chg="modSld">
      <pc:chgData name="Boufagher, Mehdy" userId="S::115816@sidel.com::a8e82b8c-6d9f-4cb3-895e-aa54cfd06ba1" providerId="AD" clId="Web-{C9CDF376-A1BC-4887-9035-FF85358D4BA9}" dt="2024-06-26T09:50:18.273" v="0" actId="20577"/>
      <pc:docMkLst>
        <pc:docMk/>
      </pc:docMkLst>
      <pc:sldChg chg="modSp">
        <pc:chgData name="Boufagher, Mehdy" userId="S::115816@sidel.com::a8e82b8c-6d9f-4cb3-895e-aa54cfd06ba1" providerId="AD" clId="Web-{C9CDF376-A1BC-4887-9035-FF85358D4BA9}" dt="2024-06-26T09:50:18.273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C9CDF376-A1BC-4887-9035-FF85358D4BA9}" dt="2024-06-26T09:50:18.273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  <pc:docChgLst>
    <pc:chgData name="Boufagher, Mehdy" userId="S::115816@sidel.com::a8e82b8c-6d9f-4cb3-895e-aa54cfd06ba1" providerId="AD" clId="Web-{D8B90968-D5E7-4D2D-B249-714B3D7CFB6B}"/>
    <pc:docChg chg="modSld">
      <pc:chgData name="Boufagher, Mehdy" userId="S::115816@sidel.com::a8e82b8c-6d9f-4cb3-895e-aa54cfd06ba1" providerId="AD" clId="Web-{D8B90968-D5E7-4D2D-B249-714B3D7CFB6B}" dt="2024-05-06T08:45:04.597" v="5" actId="20577"/>
      <pc:docMkLst>
        <pc:docMk/>
      </pc:docMkLst>
      <pc:sldChg chg="modSp">
        <pc:chgData name="Boufagher, Mehdy" userId="S::115816@sidel.com::a8e82b8c-6d9f-4cb3-895e-aa54cfd06ba1" providerId="AD" clId="Web-{D8B90968-D5E7-4D2D-B249-714B3D7CFB6B}" dt="2024-05-06T08:45:04.597" v="5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D8B90968-D5E7-4D2D-B249-714B3D7CFB6B}" dt="2024-05-06T08:45:04.597" v="5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47E4E34D-32CB-4EF7-B9E8-85A54F233788}"/>
    <pc:docChg chg="modSld">
      <pc:chgData name="Boufagher, Mehdy" userId="S::115816@sidel.com::a8e82b8c-6d9f-4cb3-895e-aa54cfd06ba1" providerId="AD" clId="Web-{47E4E34D-32CB-4EF7-B9E8-85A54F233788}" dt="2024-06-26T09:45:57.680" v="3" actId="14100"/>
      <pc:docMkLst>
        <pc:docMk/>
      </pc:docMkLst>
      <pc:sldChg chg="delSp modSp">
        <pc:chgData name="Boufagher, Mehdy" userId="S::115816@sidel.com::a8e82b8c-6d9f-4cb3-895e-aa54cfd06ba1" providerId="AD" clId="Web-{47E4E34D-32CB-4EF7-B9E8-85A54F233788}" dt="2024-06-26T09:45:57.680" v="3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47E4E34D-32CB-4EF7-B9E8-85A54F233788}" dt="2024-06-26T09:45:57.680" v="3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47E4E34D-32CB-4EF7-B9E8-85A54F233788}" dt="2024-06-26T09:45:53.305" v="2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Boufagher, Mehdy" userId="S::115816@sidel.com::a8e82b8c-6d9f-4cb3-895e-aa54cfd06ba1" providerId="AD" clId="Web-{47E4E34D-32CB-4EF7-B9E8-85A54F233788}" dt="2024-06-26T09:45:49.992" v="1"/>
          <ac:spMkLst>
            <pc:docMk/>
            <pc:sldMk cId="4193791004" sldId="256"/>
            <ac:spMk id="56" creationId="{4C4FC064-3AE4-BDB6-CE6E-ED90C2136D5A}"/>
          </ac:spMkLst>
        </pc:spChg>
        <pc:grpChg chg="del">
          <ac:chgData name="Boufagher, Mehdy" userId="S::115816@sidel.com::a8e82b8c-6d9f-4cb3-895e-aa54cfd06ba1" providerId="AD" clId="Web-{47E4E34D-32CB-4EF7-B9E8-85A54F233788}" dt="2024-06-26T09:45:49.289" v="0"/>
          <ac:grpSpMkLst>
            <pc:docMk/>
            <pc:sldMk cId="4193791004" sldId="256"/>
            <ac:grpSpMk id="57" creationId="{D682DAD1-ECF6-A60C-6984-9692AA5B5BA7}"/>
          </ac:grpSpMkLst>
        </pc:grpChg>
      </pc:sldChg>
    </pc:docChg>
  </pc:docChgLst>
  <pc:docChgLst>
    <pc:chgData name="Christophe, Tanguy [EXTERNAL]" userId="8bb54983-66b2-4b87-b83e-e2297b5db4b2" providerId="ADAL" clId="{3019E171-BC33-418E-AB56-6D930181FBD3}"/>
    <pc:docChg chg="custSel modSld modMainMaster">
      <pc:chgData name="Christophe, Tanguy [EXTERNAL]" userId="8bb54983-66b2-4b87-b83e-e2297b5db4b2" providerId="ADAL" clId="{3019E171-BC33-418E-AB56-6D930181FBD3}" dt="2024-07-09T07:56:57.644" v="34" actId="207"/>
      <pc:docMkLst>
        <pc:docMk/>
      </pc:docMkLst>
      <pc:sldChg chg="addSp delSp modSp mod">
        <pc:chgData name="Christophe, Tanguy [EXTERNAL]" userId="8bb54983-66b2-4b87-b83e-e2297b5db4b2" providerId="ADAL" clId="{3019E171-BC33-418E-AB56-6D930181FBD3}" dt="2024-07-09T07:56:34.728" v="29" actId="1076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3019E171-BC33-418E-AB56-6D930181FBD3}" dt="2024-07-08T13:31:54.096" v="16" actId="478"/>
          <ac:spMkLst>
            <pc:docMk/>
            <pc:sldMk cId="4193791004" sldId="256"/>
            <ac:spMk id="2" creationId="{251784BC-BC87-2159-7779-F120C476F850}"/>
          </ac:spMkLst>
        </pc:spChg>
        <pc:spChg chg="mod">
          <ac:chgData name="Christophe, Tanguy [EXTERNAL]" userId="8bb54983-66b2-4b87-b83e-e2297b5db4b2" providerId="ADAL" clId="{3019E171-BC33-418E-AB56-6D930181FBD3}" dt="2024-07-09T07:56:26.802" v="26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3019E171-BC33-418E-AB56-6D930181FBD3}" dt="2024-07-09T07:56:30.824" v="27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3019E171-BC33-418E-AB56-6D930181FBD3}" dt="2024-07-08T13:31:51.132" v="15" actId="1076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Christophe, Tanguy [EXTERNAL]" userId="8bb54983-66b2-4b87-b83e-e2297b5db4b2" providerId="ADAL" clId="{3019E171-BC33-418E-AB56-6D930181FBD3}" dt="2024-07-09T07:56:34.728" v="29" actId="1076"/>
          <ac:grpSpMkLst>
            <pc:docMk/>
            <pc:sldMk cId="4193791004" sldId="256"/>
            <ac:grpSpMk id="108" creationId="{C3841458-EC9C-2F9C-E2E5-4F5BB0A07BEB}"/>
          </ac:grpSpMkLst>
        </pc:grpChg>
        <pc:picChg chg="mod">
          <ac:chgData name="Christophe, Tanguy [EXTERNAL]" userId="8bb54983-66b2-4b87-b83e-e2297b5db4b2" providerId="ADAL" clId="{3019E171-BC33-418E-AB56-6D930181FBD3}" dt="2024-07-08T13:30:43.496" v="0" actId="2711"/>
          <ac:picMkLst>
            <pc:docMk/>
            <pc:sldMk cId="4193791004" sldId="256"/>
            <ac:picMk id="84" creationId="{2FEC2C91-A539-9968-6BD5-85395EF9AD4A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09" creationId="{45C92C02-7DFD-4119-2507-1250BF96A882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0" creationId="{CC4C0881-B73D-A43C-8E3F-0F0EC035B703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1" creationId="{1647604E-C2CE-5C69-F665-4A10FA1B7EA6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2" creationId="{B5D8D45A-EB23-6D34-B146-422A8EE6F5FD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3" creationId="{6674608F-FFED-5645-FF18-D325FB88F13B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4" creationId="{1D41AE7D-8750-E4FF-E506-F9AF1C4F8240}"/>
          </ac:picMkLst>
        </pc:picChg>
        <pc:picChg chg="mod">
          <ac:chgData name="Christophe, Tanguy [EXTERNAL]" userId="8bb54983-66b2-4b87-b83e-e2297b5db4b2" providerId="ADAL" clId="{3019E171-BC33-418E-AB56-6D930181FBD3}" dt="2024-07-09T07:56:32.490" v="28" actId="1076"/>
          <ac:picMkLst>
            <pc:docMk/>
            <pc:sldMk cId="4193791004" sldId="256"/>
            <ac:picMk id="115" creationId="{8F2D864B-567C-3F35-1DA6-54E3E6B4CB8B}"/>
          </ac:picMkLst>
        </pc:picChg>
      </pc:sldChg>
      <pc:sldMasterChg chg="modSldLayout">
        <pc:chgData name="Christophe, Tanguy [EXTERNAL]" userId="8bb54983-66b2-4b87-b83e-e2297b5db4b2" providerId="ADAL" clId="{3019E171-BC33-418E-AB56-6D930181FBD3}" dt="2024-07-09T07:56:57.644" v="34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3019E171-BC33-418E-AB56-6D930181FBD3}" dt="2024-07-09T07:56:57.644" v="34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3019E171-BC33-418E-AB56-6D930181FBD3}" dt="2024-07-09T07:56:57.644" v="34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3019E171-BC33-418E-AB56-6D930181FBD3}" dt="2024-07-09T07:56:45.553" v="31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3019E171-BC33-418E-AB56-6D930181FBD3}" dt="2024-07-09T07:56:44.524" v="30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252BB92B-DF78-4E14-9407-335EBDA7FF47}"/>
    <pc:docChg chg="modSld">
      <pc:chgData name="Boufagher, Mehdy" userId="S::115816@sidel.com::a8e82b8c-6d9f-4cb3-895e-aa54cfd06ba1" providerId="AD" clId="Web-{252BB92B-DF78-4E14-9407-335EBDA7FF47}" dt="2024-04-19T13:38:19.069" v="0"/>
      <pc:docMkLst>
        <pc:docMk/>
      </pc:docMkLst>
      <pc:sldChg chg="modSp">
        <pc:chgData name="Boufagher, Mehdy" userId="S::115816@sidel.com::a8e82b8c-6d9f-4cb3-895e-aa54cfd06ba1" providerId="AD" clId="Web-{252BB92B-DF78-4E14-9407-335EBDA7FF47}" dt="2024-04-19T13:38:19.069" v="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52BB92B-DF78-4E14-9407-335EBDA7FF47}" dt="2024-04-19T13:38:19.069" v="0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  <pc:docChgLst>
    <pc:chgData name="Boufagher, Mehdy" userId="a8e82b8c-6d9f-4cb3-895e-aa54cfd06ba1" providerId="ADAL" clId="{9B2965BB-36C5-4484-9941-D4D10DCBC2D7}"/>
    <pc:docChg chg="undo custSel modSld">
      <pc:chgData name="Boufagher, Mehdy" userId="a8e82b8c-6d9f-4cb3-895e-aa54cfd06ba1" providerId="ADAL" clId="{9B2965BB-36C5-4484-9941-D4D10DCBC2D7}" dt="2024-06-24T12:04:25.946" v="91" actId="1076"/>
      <pc:docMkLst>
        <pc:docMk/>
      </pc:docMkLst>
      <pc:sldChg chg="modSp mod">
        <pc:chgData name="Boufagher, Mehdy" userId="a8e82b8c-6d9f-4cb3-895e-aa54cfd06ba1" providerId="ADAL" clId="{9B2965BB-36C5-4484-9941-D4D10DCBC2D7}" dt="2024-06-24T12:04:25.946" v="91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9B2965BB-36C5-4484-9941-D4D10DCBC2D7}" dt="2024-06-24T12:03:20.776" v="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9B2965BB-36C5-4484-9941-D4D10DCBC2D7}" dt="2024-06-24T12:03:24.839" v="8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9B2965BB-36C5-4484-9941-D4D10DCBC2D7}" dt="2024-06-24T12:03:27.703" v="11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9B2965BB-36C5-4484-9941-D4D10DCBC2D7}" dt="2024-06-24T12:03:52.036" v="47" actId="107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9B2965BB-36C5-4484-9941-D4D10DCBC2D7}" dt="2024-06-24T12:03:57.757" v="63" actId="20577"/>
          <ac:spMkLst>
            <pc:docMk/>
            <pc:sldMk cId="4193791004" sldId="256"/>
            <ac:spMk id="75" creationId="{ED133E87-7334-5DAE-45D3-5C83D05C9F54}"/>
          </ac:spMkLst>
        </pc:spChg>
        <pc:grpChg chg="mod">
          <ac:chgData name="Boufagher, Mehdy" userId="a8e82b8c-6d9f-4cb3-895e-aa54cfd06ba1" providerId="ADAL" clId="{9B2965BB-36C5-4484-9941-D4D10DCBC2D7}" dt="2024-06-24T12:03:50.353" v="46" actId="1076"/>
          <ac:grpSpMkLst>
            <pc:docMk/>
            <pc:sldMk cId="4193791004" sldId="256"/>
            <ac:grpSpMk id="49" creationId="{490ED495-63AE-8B1F-4398-41F98B2EF32B}"/>
          </ac:grpSpMkLst>
        </pc:grpChg>
      </pc:sldChg>
    </pc:docChg>
  </pc:docChgLst>
  <pc:docChgLst>
    <pc:chgData name="Boufagher, Mehdy" userId="a8e82b8c-6d9f-4cb3-895e-aa54cfd06ba1" providerId="ADAL" clId="{35DB8283-B5A7-4411-B882-F0B71253E707}"/>
    <pc:docChg chg="undo custSel modSld">
      <pc:chgData name="Boufagher, Mehdy" userId="a8e82b8c-6d9f-4cb3-895e-aa54cfd06ba1" providerId="ADAL" clId="{35DB8283-B5A7-4411-B882-F0B71253E707}" dt="2024-10-15T14:57:17.622" v="50" actId="1076"/>
      <pc:docMkLst>
        <pc:docMk/>
      </pc:docMkLst>
      <pc:sldChg chg="modSp mod">
        <pc:chgData name="Boufagher, Mehdy" userId="a8e82b8c-6d9f-4cb3-895e-aa54cfd06ba1" providerId="ADAL" clId="{35DB8283-B5A7-4411-B882-F0B71253E707}" dt="2024-10-15T14:57:17.622" v="50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35DB8283-B5A7-4411-B882-F0B71253E707}" dt="2024-10-15T14:56:24.346" v="38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35DB8283-B5A7-4411-B882-F0B71253E707}" dt="2024-10-15T14:55:40.105" v="33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35DB8283-B5A7-4411-B882-F0B71253E707}" dt="2024-10-15T14:57:10.846" v="45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35DB8283-B5A7-4411-B882-F0B71253E707}" dt="2024-10-15T14:55:49.721" v="34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35DB8283-B5A7-4411-B882-F0B71253E707}" dt="2024-10-15T14:51:33.944" v="8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35DB8283-B5A7-4411-B882-F0B71253E707}" dt="2024-10-15T14:51:49.618" v="1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35DB8283-B5A7-4411-B882-F0B71253E707}" dt="2024-10-15T14:51:36.234" v="9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35DB8283-B5A7-4411-B882-F0B71253E707}" dt="2024-10-15T14:54:27.665" v="18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35DB8283-B5A7-4411-B882-F0B71253E707}" dt="2024-10-15T14:51:59.176" v="13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35DB8283-B5A7-4411-B882-F0B71253E707}" dt="2024-10-15T14:54:44.646" v="2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35DB8283-B5A7-4411-B882-F0B71253E707}" dt="2024-10-15T14:54:40.396" v="20" actId="20577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35DB8283-B5A7-4411-B882-F0B71253E707}" dt="2024-10-15T14:54:52.082" v="22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35DB8283-B5A7-4411-B882-F0B71253E707}" dt="2024-10-15T14:55:09.369" v="28" actId="20577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35DB8283-B5A7-4411-B882-F0B71253E707}" dt="2024-10-15T14:55:33.558" v="32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35DB8283-B5A7-4411-B882-F0B71253E707}" dt="2024-10-15T14:55:24.364" v="31" actId="20577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35DB8283-B5A7-4411-B882-F0B71253E707}" dt="2024-10-15T14:55:12.981" v="29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35DB8283-B5A7-4411-B882-F0B71253E707}" dt="2024-10-15T14:55:57.508" v="36" actId="20577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35DB8283-B5A7-4411-B882-F0B71253E707}" dt="2024-10-15T14:50:17.945" v="1" actId="14100"/>
          <ac:spMkLst>
            <pc:docMk/>
            <pc:sldMk cId="4193791004" sldId="256"/>
            <ac:spMk id="83" creationId="{BB6C8BF8-83D3-54C0-D546-7997C19520F1}"/>
          </ac:spMkLst>
        </pc:spChg>
        <pc:grpChg chg="mod">
          <ac:chgData name="Boufagher, Mehdy" userId="a8e82b8c-6d9f-4cb3-895e-aa54cfd06ba1" providerId="ADAL" clId="{35DB8283-B5A7-4411-B882-F0B71253E707}" dt="2024-10-15T14:56:33.085" v="40" actId="1076"/>
          <ac:grpSpMkLst>
            <pc:docMk/>
            <pc:sldMk cId="4193791004" sldId="256"/>
            <ac:grpSpMk id="108" creationId="{C3841458-EC9C-2F9C-E2E5-4F5BB0A07BEB}"/>
          </ac:grpSpMkLst>
        </pc:grpChg>
        <pc:picChg chg="mod">
          <ac:chgData name="Boufagher, Mehdy" userId="a8e82b8c-6d9f-4cb3-895e-aa54cfd06ba1" providerId="ADAL" clId="{35DB8283-B5A7-4411-B882-F0B71253E707}" dt="2024-10-15T14:56:33.085" v="40" actId="1076"/>
          <ac:picMkLst>
            <pc:docMk/>
            <pc:sldMk cId="4193791004" sldId="256"/>
            <ac:picMk id="109" creationId="{45C92C02-7DFD-4119-2507-1250BF96A882}"/>
          </ac:picMkLst>
        </pc:picChg>
        <pc:picChg chg="mod">
          <ac:chgData name="Boufagher, Mehdy" userId="a8e82b8c-6d9f-4cb3-895e-aa54cfd06ba1" providerId="ADAL" clId="{35DB8283-B5A7-4411-B882-F0B71253E707}" dt="2024-10-15T14:56:33.085" v="40" actId="1076"/>
          <ac:picMkLst>
            <pc:docMk/>
            <pc:sldMk cId="4193791004" sldId="256"/>
            <ac:picMk id="110" creationId="{CC4C0881-B73D-A43C-8E3F-0F0EC035B703}"/>
          </ac:picMkLst>
        </pc:picChg>
        <pc:picChg chg="mod">
          <ac:chgData name="Boufagher, Mehdy" userId="a8e82b8c-6d9f-4cb3-895e-aa54cfd06ba1" providerId="ADAL" clId="{35DB8283-B5A7-4411-B882-F0B71253E707}" dt="2024-10-15T14:56:33.085" v="40" actId="1076"/>
          <ac:picMkLst>
            <pc:docMk/>
            <pc:sldMk cId="4193791004" sldId="256"/>
            <ac:picMk id="111" creationId="{1647604E-C2CE-5C69-F665-4A10FA1B7EA6}"/>
          </ac:picMkLst>
        </pc:picChg>
        <pc:picChg chg="mod">
          <ac:chgData name="Boufagher, Mehdy" userId="a8e82b8c-6d9f-4cb3-895e-aa54cfd06ba1" providerId="ADAL" clId="{35DB8283-B5A7-4411-B882-F0B71253E707}" dt="2024-10-15T14:56:33.085" v="40" actId="1076"/>
          <ac:picMkLst>
            <pc:docMk/>
            <pc:sldMk cId="4193791004" sldId="256"/>
            <ac:picMk id="112" creationId="{B5D8D45A-EB23-6D34-B146-422A8EE6F5FD}"/>
          </ac:picMkLst>
        </pc:picChg>
        <pc:picChg chg="mod">
          <ac:chgData name="Boufagher, Mehdy" userId="a8e82b8c-6d9f-4cb3-895e-aa54cfd06ba1" providerId="ADAL" clId="{35DB8283-B5A7-4411-B882-F0B71253E707}" dt="2024-10-15T14:56:33.085" v="40" actId="1076"/>
          <ac:picMkLst>
            <pc:docMk/>
            <pc:sldMk cId="4193791004" sldId="256"/>
            <ac:picMk id="113" creationId="{6674608F-FFED-5645-FF18-D325FB88F13B}"/>
          </ac:picMkLst>
        </pc:picChg>
        <pc:picChg chg="mod">
          <ac:chgData name="Boufagher, Mehdy" userId="a8e82b8c-6d9f-4cb3-895e-aa54cfd06ba1" providerId="ADAL" clId="{35DB8283-B5A7-4411-B882-F0B71253E707}" dt="2024-10-15T14:56:33.085" v="40" actId="1076"/>
          <ac:picMkLst>
            <pc:docMk/>
            <pc:sldMk cId="4193791004" sldId="256"/>
            <ac:picMk id="114" creationId="{1D41AE7D-8750-E4FF-E506-F9AF1C4F8240}"/>
          </ac:picMkLst>
        </pc:picChg>
        <pc:picChg chg="mod">
          <ac:chgData name="Boufagher, Mehdy" userId="a8e82b8c-6d9f-4cb3-895e-aa54cfd06ba1" providerId="ADAL" clId="{35DB8283-B5A7-4411-B882-F0B71253E707}" dt="2024-10-15T14:57:17.622" v="50" actId="1076"/>
          <ac:picMkLst>
            <pc:docMk/>
            <pc:sldMk cId="4193791004" sldId="256"/>
            <ac:picMk id="115" creationId="{8F2D864B-567C-3F35-1DA6-54E3E6B4CB8B}"/>
          </ac:picMkLst>
        </pc:picChg>
      </pc:sldChg>
    </pc:docChg>
  </pc:docChgLst>
  <pc:docChgLst>
    <pc:chgData name="Boufagher, Mehdy" userId="S::115816@sidel.com::a8e82b8c-6d9f-4cb3-895e-aa54cfd06ba1" providerId="AD" clId="Web-{24078875-1BFF-4046-AA7F-D3193421EF9C}"/>
    <pc:docChg chg="modSld">
      <pc:chgData name="Boufagher, Mehdy" userId="S::115816@sidel.com::a8e82b8c-6d9f-4cb3-895e-aa54cfd06ba1" providerId="AD" clId="Web-{24078875-1BFF-4046-AA7F-D3193421EF9C}" dt="2024-05-06T09:16:39.163" v="3" actId="20577"/>
      <pc:docMkLst>
        <pc:docMk/>
      </pc:docMkLst>
      <pc:sldChg chg="modSp">
        <pc:chgData name="Boufagher, Mehdy" userId="S::115816@sidel.com::a8e82b8c-6d9f-4cb3-895e-aa54cfd06ba1" providerId="AD" clId="Web-{24078875-1BFF-4046-AA7F-D3193421EF9C}" dt="2024-05-06T09:16:39.163" v="3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4078875-1BFF-4046-AA7F-D3193421EF9C}" dt="2024-05-06T09:16:39.163" v="3" actId="20577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8DD0-A64C-49D1-9B99-BE455A371770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2AE-0527-43C1-AF1B-C47F26590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8512" y="6492875"/>
            <a:ext cx="923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823D9B-B894-4B43-AA2F-4C6B6EF971CA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D528-5B7E-41A4-9DDC-CDB0D477B51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F63B-C124-4AE4-B5BD-45196568AFE6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58AA-E64F-4147-92B4-AE8E6C5E2F02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C2D6-0D56-4B6E-A7BE-603090579B0E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9A6-FDD2-46EF-AB2D-99CCFEB05C28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2C5-7698-403D-A512-2C8E2B436ABA}" type="datetime1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B7D-E5EB-4A58-A386-A6189682D0D8}" type="datetime1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212A-B42B-41C2-955B-BCD1C50D5196}" type="datetime1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0EA4-1400-47F6-860E-78815AC4591F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862-3036-4A0E-96E3-4B7714C748E5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F02-B3D3-4C21-8471-D01F159AB62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1350" y="1588736"/>
            <a:ext cx="3250438" cy="4035603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Neuer Einstellblock/Ofenstütze: Unabhängige Einstellung des Halskühlungsschilds für mehr Stabilität.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de-DE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Ecoven</a:t>
            </a: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-Modul zur Kühlung der Lampen: Der Super Cobra wird durch einen Ventilator ersetzt, der jedem Modul gewidmet ist.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Heizmodule: Nur 8 IR-Lampen, effizientere Lampen, keramische Wand und oberer Reflektor.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Keramischer Ofenoberreflektor, in der Höhe verstellbar, um alle </a:t>
            </a:r>
            <a:r>
              <a:rPr kumimoji="0" lang="de-DE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Preform</a:t>
            </a: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-Längen anzupassen.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Verdrahtung: Vorgefertigter Schrank hinzugefügt, um die Ventilatoren mit Strom zu versorgen.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de-DE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Neue Automatisierung und Prozess: Aktualisierter Hauptstromverteiler (Stromversorgung, neue Funktionen und Neuanpassung aller Prozessblätter).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VORTEILE</a:t>
              </a:r>
            </a:p>
            <a:p>
              <a:pPr algn="l"/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26770" y="1601707"/>
            <a:ext cx="3260876" cy="288483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20 % bis 45 % weniger Stromverbrauch.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Weniger Lampen für 11 % weniger installierte Leistung.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Scharfes Heizen: Scharfe Zonen auf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Preform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-Oberfläche und optimiertes Unterhalsstrecken.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Heizmodul kann während des Betriebs der Maschine mit einem Ersatzmodul auf der Werkbank gewartet werden.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Keramiken sind selbstreinigend durch Pyrolyseeffekt.</a:t>
            </a:r>
            <a:endParaRPr kumimoji="0" lang="en-US" alt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BESCHREIBUNG</a:t>
              </a:r>
            </a:p>
            <a:p>
              <a:pPr algn="l"/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18285" y="32991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 OVEN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75148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Ref. 1021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Budgetpreis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Zu definieren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2073302" cy="18880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Amortisation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 bis 22 Personentage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Installationszeit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Zu definieren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Maschinenstillstand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10383" y="4175558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*je nach </a:t>
            </a:r>
            <a:r>
              <a:rPr lang="de-DE" sz="800" b="0" i="1" kern="1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Gebläsegröße</a:t>
            </a:r>
            <a:r>
              <a:rPr lang="de-DE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 und Umfang, Installation nicht enthalten.</a:t>
            </a:r>
          </a:p>
          <a:p>
            <a:endParaRPr lang="de-DE" sz="800" b="0" i="1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kombiniert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52728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Blasen universell, außer in der wärmebehandelten Version.</a:t>
            </a:r>
          </a:p>
          <a:p>
            <a:pPr>
              <a:buClr>
                <a:srgbClr val="E74B00"/>
              </a:buClr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2434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Maschinenanwendung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Zu definieren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1443" y="319815"/>
            <a:ext cx="2582908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13983" y="324776"/>
            <a:ext cx="2274420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Nachhaltigkeit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8890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SCHLÜSSELZAHLEN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uppieren 14">
            <a:extLst>
              <a:ext uri="{FF2B5EF4-FFF2-40B4-BE49-F238E27FC236}">
                <a16:creationId xmlns:a16="http://schemas.microsoft.com/office/drawing/2014/main" id="{C3841458-EC9C-2F9C-E2E5-4F5BB0A07BEB}"/>
              </a:ext>
            </a:extLst>
          </p:cNvPr>
          <p:cNvGrpSpPr/>
          <p:nvPr/>
        </p:nvGrpSpPr>
        <p:grpSpPr>
          <a:xfrm>
            <a:off x="10278851" y="1287798"/>
            <a:ext cx="1093751" cy="4214365"/>
            <a:chOff x="7321550" y="1842293"/>
            <a:chExt cx="1153814" cy="4445795"/>
          </a:xfrm>
        </p:grpSpPr>
        <p:pic>
          <p:nvPicPr>
            <p:cNvPr id="109" name="Picture 23" descr="1021">
              <a:extLst>
                <a:ext uri="{FF2B5EF4-FFF2-40B4-BE49-F238E27FC236}">
                  <a16:creationId xmlns:a16="http://schemas.microsoft.com/office/drawing/2014/main" id="{45C92C02-7DFD-4119-2507-1250BF96A8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3" descr="1021">
              <a:extLst>
                <a:ext uri="{FF2B5EF4-FFF2-40B4-BE49-F238E27FC236}">
                  <a16:creationId xmlns:a16="http://schemas.microsoft.com/office/drawing/2014/main" id="{CC4C0881-B73D-A43C-8E3F-0F0EC035B70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3" descr="1021">
              <a:extLst>
                <a:ext uri="{FF2B5EF4-FFF2-40B4-BE49-F238E27FC236}">
                  <a16:creationId xmlns:a16="http://schemas.microsoft.com/office/drawing/2014/main" id="{1647604E-C2CE-5C69-F665-4A10FA1B7EA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3" descr="1021">
              <a:extLst>
                <a:ext uri="{FF2B5EF4-FFF2-40B4-BE49-F238E27FC236}">
                  <a16:creationId xmlns:a16="http://schemas.microsoft.com/office/drawing/2014/main" id="{B5D8D45A-EB23-6D34-B146-422A8EE6F5F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23" descr="1021">
              <a:extLst>
                <a:ext uri="{FF2B5EF4-FFF2-40B4-BE49-F238E27FC236}">
                  <a16:creationId xmlns:a16="http://schemas.microsoft.com/office/drawing/2014/main" id="{6674608F-FFED-5645-FF18-D325FB88F13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23" descr="1021">
              <a:extLst>
                <a:ext uri="{FF2B5EF4-FFF2-40B4-BE49-F238E27FC236}">
                  <a16:creationId xmlns:a16="http://schemas.microsoft.com/office/drawing/2014/main" id="{1D41AE7D-8750-E4FF-E506-F9AF1C4F824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8">
            <a:extLst>
              <a:ext uri="{FF2B5EF4-FFF2-40B4-BE49-F238E27FC236}">
                <a16:creationId xmlns:a16="http://schemas.microsoft.com/office/drawing/2014/main" id="{8F2D864B-567C-3F35-1DA6-54E3E6B4CB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28"/>
          <a:stretch/>
        </p:blipFill>
        <p:spPr>
          <a:xfrm>
            <a:off x="6221982" y="4652810"/>
            <a:ext cx="2870451" cy="169870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E737BA-B9BD-F5CD-889E-335F8A19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6C2-E043-4924-B66D-1845746F337C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25BDD-6466-4000-B689-0E5192E900D4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87c254b-2107-4f11-bbf4-c30bafcb0414"/>
    <ds:schemaRef ds:uri="http://schemas.microsoft.com/office/2006/metadata/properties"/>
    <ds:schemaRef ds:uri="http://purl.org/dc/elements/1.1/"/>
    <ds:schemaRef ds:uri="7d5dec9a-9e8b-443d-b3d9-4436fe769d7c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E7406C-65EC-4179-8893-6AD45594F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E6B5C-C7F4-44DB-A31C-4CADD36F8CBF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205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39</cp:revision>
  <dcterms:created xsi:type="dcterms:W3CDTF">2024-04-17T11:49:06Z</dcterms:created>
  <dcterms:modified xsi:type="dcterms:W3CDTF">2024-10-15T14:57:23Z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