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ufagher, Mehdy" userId="S::115816@sidel.com::a8e82b8c-6d9f-4cb3-895e-aa54cfd06ba1" providerId="AD" clId="Web-{C9CDF376-A1BC-4887-9035-FF85358D4BA9}"/>
    <pc:docChg chg="modSld">
      <pc:chgData name="Boufagher, Mehdy" userId="S::115816@sidel.com::a8e82b8c-6d9f-4cb3-895e-aa54cfd06ba1" providerId="AD" clId="Web-{C9CDF376-A1BC-4887-9035-FF85358D4BA9}" dt="2024-06-26T09:50:18.273" v="0" actId="20577"/>
      <pc:docMkLst>
        <pc:docMk/>
      </pc:docMkLst>
      <pc:sldChg chg="modSp">
        <pc:chgData name="Boufagher, Mehdy" userId="S::115816@sidel.com::a8e82b8c-6d9f-4cb3-895e-aa54cfd06ba1" providerId="AD" clId="Web-{C9CDF376-A1BC-4887-9035-FF85358D4BA9}" dt="2024-06-26T09:50:18.273" v="0" actId="20577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C9CDF376-A1BC-4887-9035-FF85358D4BA9}" dt="2024-06-26T09:50:18.273" v="0" actId="20577"/>
          <ac:spMkLst>
            <pc:docMk/>
            <pc:sldMk cId="4193791004" sldId="256"/>
            <ac:spMk id="62" creationId="{C8150B97-541C-BC17-A789-56F8312ED4DB}"/>
          </ac:spMkLst>
        </pc:spChg>
      </pc:sldChg>
    </pc:docChg>
  </pc:docChgLst>
  <pc:docChgLst>
    <pc:chgData name="Boufagher, Mehdy" userId="S::115816@sidel.com::a8e82b8c-6d9f-4cb3-895e-aa54cfd06ba1" providerId="AD" clId="Web-{D8B90968-D5E7-4D2D-B249-714B3D7CFB6B}"/>
    <pc:docChg chg="modSld">
      <pc:chgData name="Boufagher, Mehdy" userId="S::115816@sidel.com::a8e82b8c-6d9f-4cb3-895e-aa54cfd06ba1" providerId="AD" clId="Web-{D8B90968-D5E7-4D2D-B249-714B3D7CFB6B}" dt="2024-05-06T08:45:04.597" v="5" actId="20577"/>
      <pc:docMkLst>
        <pc:docMk/>
      </pc:docMkLst>
      <pc:sldChg chg="modSp">
        <pc:chgData name="Boufagher, Mehdy" userId="S::115816@sidel.com::a8e82b8c-6d9f-4cb3-895e-aa54cfd06ba1" providerId="AD" clId="Web-{D8B90968-D5E7-4D2D-B249-714B3D7CFB6B}" dt="2024-05-06T08:45:04.597" v="5" actId="20577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D8B90968-D5E7-4D2D-B249-714B3D7CFB6B}" dt="2024-05-06T08:45:04.597" v="5" actId="20577"/>
          <ac:spMkLst>
            <pc:docMk/>
            <pc:sldMk cId="4193791004" sldId="256"/>
            <ac:spMk id="55" creationId="{E5DD7732-363C-F4DA-A84D-B3E8AF3EFD06}"/>
          </ac:spMkLst>
        </pc:spChg>
      </pc:sldChg>
    </pc:docChg>
  </pc:docChgLst>
  <pc:docChgLst>
    <pc:chgData name="Boufagher, Mehdy" userId="S::115816@sidel.com::a8e82b8c-6d9f-4cb3-895e-aa54cfd06ba1" providerId="AD" clId="Web-{47E4E34D-32CB-4EF7-B9E8-85A54F233788}"/>
    <pc:docChg chg="modSld">
      <pc:chgData name="Boufagher, Mehdy" userId="S::115816@sidel.com::a8e82b8c-6d9f-4cb3-895e-aa54cfd06ba1" providerId="AD" clId="Web-{47E4E34D-32CB-4EF7-B9E8-85A54F233788}" dt="2024-06-26T09:45:57.680" v="3" actId="14100"/>
      <pc:docMkLst>
        <pc:docMk/>
      </pc:docMkLst>
      <pc:sldChg chg="delSp modSp">
        <pc:chgData name="Boufagher, Mehdy" userId="S::115816@sidel.com::a8e82b8c-6d9f-4cb3-895e-aa54cfd06ba1" providerId="AD" clId="Web-{47E4E34D-32CB-4EF7-B9E8-85A54F233788}" dt="2024-06-26T09:45:57.680" v="3" actId="14100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47E4E34D-32CB-4EF7-B9E8-85A54F233788}" dt="2024-06-26T09:45:57.680" v="3" actId="14100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Boufagher, Mehdy" userId="S::115816@sidel.com::a8e82b8c-6d9f-4cb3-895e-aa54cfd06ba1" providerId="AD" clId="Web-{47E4E34D-32CB-4EF7-B9E8-85A54F233788}" dt="2024-06-26T09:45:53.305" v="2" actId="14100"/>
          <ac:spMkLst>
            <pc:docMk/>
            <pc:sldMk cId="4193791004" sldId="256"/>
            <ac:spMk id="52" creationId="{2D983DB6-86B6-2BF3-FCC8-46E7B8EBA5A3}"/>
          </ac:spMkLst>
        </pc:spChg>
        <pc:spChg chg="del">
          <ac:chgData name="Boufagher, Mehdy" userId="S::115816@sidel.com::a8e82b8c-6d9f-4cb3-895e-aa54cfd06ba1" providerId="AD" clId="Web-{47E4E34D-32CB-4EF7-B9E8-85A54F233788}" dt="2024-06-26T09:45:49.992" v="1"/>
          <ac:spMkLst>
            <pc:docMk/>
            <pc:sldMk cId="4193791004" sldId="256"/>
            <ac:spMk id="56" creationId="{4C4FC064-3AE4-BDB6-CE6E-ED90C2136D5A}"/>
          </ac:spMkLst>
        </pc:spChg>
        <pc:grpChg chg="del">
          <ac:chgData name="Boufagher, Mehdy" userId="S::115816@sidel.com::a8e82b8c-6d9f-4cb3-895e-aa54cfd06ba1" providerId="AD" clId="Web-{47E4E34D-32CB-4EF7-B9E8-85A54F233788}" dt="2024-06-26T09:45:49.289" v="0"/>
          <ac:grpSpMkLst>
            <pc:docMk/>
            <pc:sldMk cId="4193791004" sldId="256"/>
            <ac:grpSpMk id="57" creationId="{D682DAD1-ECF6-A60C-6984-9692AA5B5BA7}"/>
          </ac:grpSpMkLst>
        </pc:grpChg>
      </pc:sldChg>
    </pc:docChg>
  </pc:docChgLst>
  <pc:docChgLst>
    <pc:chgData name="Boufagher, Mehdy" userId="a8e82b8c-6d9f-4cb3-895e-aa54cfd06ba1" providerId="ADAL" clId="{E95BF081-9A75-443A-B9F9-EE7EC04A38FC}"/>
    <pc:docChg chg="undo custSel modSld">
      <pc:chgData name="Boufagher, Mehdy" userId="a8e82b8c-6d9f-4cb3-895e-aa54cfd06ba1" providerId="ADAL" clId="{E95BF081-9A75-443A-B9F9-EE7EC04A38FC}" dt="2024-10-15T15:02:43.376" v="50" actId="14100"/>
      <pc:docMkLst>
        <pc:docMk/>
      </pc:docMkLst>
      <pc:sldChg chg="modSp mod">
        <pc:chgData name="Boufagher, Mehdy" userId="a8e82b8c-6d9f-4cb3-895e-aa54cfd06ba1" providerId="ADAL" clId="{E95BF081-9A75-443A-B9F9-EE7EC04A38FC}" dt="2024-10-15T15:02:43.376" v="50" actId="14100"/>
        <pc:sldMkLst>
          <pc:docMk/>
          <pc:sldMk cId="4193791004" sldId="256"/>
        </pc:sldMkLst>
        <pc:spChg chg="mod">
          <ac:chgData name="Boufagher, Mehdy" userId="a8e82b8c-6d9f-4cb3-895e-aa54cfd06ba1" providerId="ADAL" clId="{E95BF081-9A75-443A-B9F9-EE7EC04A38FC}" dt="2024-10-15T15:02:43.376" v="50" actId="14100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Boufagher, Mehdy" userId="a8e82b8c-6d9f-4cb3-895e-aa54cfd06ba1" providerId="ADAL" clId="{E95BF081-9A75-443A-B9F9-EE7EC04A38FC}" dt="2024-10-15T15:01:27.717" v="32"/>
          <ac:spMkLst>
            <pc:docMk/>
            <pc:sldMk cId="4193791004" sldId="256"/>
            <ac:spMk id="48" creationId="{3EE1F40A-E823-952A-9BA1-159DD931E625}"/>
          </ac:spMkLst>
        </pc:spChg>
        <pc:spChg chg="mod">
          <ac:chgData name="Boufagher, Mehdy" userId="a8e82b8c-6d9f-4cb3-895e-aa54cfd06ba1" providerId="ADAL" clId="{E95BF081-9A75-443A-B9F9-EE7EC04A38FC}" dt="2024-10-15T15:02:35.455" v="48" actId="14100"/>
          <ac:spMkLst>
            <pc:docMk/>
            <pc:sldMk cId="4193791004" sldId="256"/>
            <ac:spMk id="52" creationId="{2D983DB6-86B6-2BF3-FCC8-46E7B8EBA5A3}"/>
          </ac:spMkLst>
        </pc:spChg>
        <pc:spChg chg="mod">
          <ac:chgData name="Boufagher, Mehdy" userId="a8e82b8c-6d9f-4cb3-895e-aa54cfd06ba1" providerId="ADAL" clId="{E95BF081-9A75-443A-B9F9-EE7EC04A38FC}" dt="2024-10-15T15:01:34.688" v="33"/>
          <ac:spMkLst>
            <pc:docMk/>
            <pc:sldMk cId="4193791004" sldId="256"/>
            <ac:spMk id="55" creationId="{E5DD7732-363C-F4DA-A84D-B3E8AF3EFD06}"/>
          </ac:spMkLst>
        </pc:spChg>
        <pc:spChg chg="mod">
          <ac:chgData name="Boufagher, Mehdy" userId="a8e82b8c-6d9f-4cb3-895e-aa54cfd06ba1" providerId="ADAL" clId="{E95BF081-9A75-443A-B9F9-EE7EC04A38FC}" dt="2024-10-15T14:59:04.008" v="1"/>
          <ac:spMkLst>
            <pc:docMk/>
            <pc:sldMk cId="4193791004" sldId="256"/>
            <ac:spMk id="64" creationId="{DBADC5FC-5F63-742C-4471-FC03D2601782}"/>
          </ac:spMkLst>
        </pc:spChg>
        <pc:spChg chg="mod">
          <ac:chgData name="Boufagher, Mehdy" userId="a8e82b8c-6d9f-4cb3-895e-aa54cfd06ba1" providerId="ADAL" clId="{E95BF081-9A75-443A-B9F9-EE7EC04A38FC}" dt="2024-10-15T14:59:33.320" v="6" actId="20577"/>
          <ac:spMkLst>
            <pc:docMk/>
            <pc:sldMk cId="4193791004" sldId="256"/>
            <ac:spMk id="65" creationId="{6F5CBB1E-7EAD-1268-BE31-C74056578596}"/>
          </ac:spMkLst>
        </pc:spChg>
        <pc:spChg chg="mod">
          <ac:chgData name="Boufagher, Mehdy" userId="a8e82b8c-6d9f-4cb3-895e-aa54cfd06ba1" providerId="ADAL" clId="{E95BF081-9A75-443A-B9F9-EE7EC04A38FC}" dt="2024-10-15T14:59:28.203" v="3" actId="20577"/>
          <ac:spMkLst>
            <pc:docMk/>
            <pc:sldMk cId="4193791004" sldId="256"/>
            <ac:spMk id="66" creationId="{E3D8C216-047A-0E7E-482B-070507816A1B}"/>
          </ac:spMkLst>
        </pc:spChg>
        <pc:spChg chg="mod">
          <ac:chgData name="Boufagher, Mehdy" userId="a8e82b8c-6d9f-4cb3-895e-aa54cfd06ba1" providerId="ADAL" clId="{E95BF081-9A75-443A-B9F9-EE7EC04A38FC}" dt="2024-10-15T14:59:52.575" v="10" actId="20577"/>
          <ac:spMkLst>
            <pc:docMk/>
            <pc:sldMk cId="4193791004" sldId="256"/>
            <ac:spMk id="67" creationId="{1707BAA9-DCA5-5E2B-3C1B-986695A9A3BD}"/>
          </ac:spMkLst>
        </pc:spChg>
        <pc:spChg chg="mod">
          <ac:chgData name="Boufagher, Mehdy" userId="a8e82b8c-6d9f-4cb3-895e-aa54cfd06ba1" providerId="ADAL" clId="{E95BF081-9A75-443A-B9F9-EE7EC04A38FC}" dt="2024-10-15T14:59:43.304" v="8" actId="20577"/>
          <ac:spMkLst>
            <pc:docMk/>
            <pc:sldMk cId="4193791004" sldId="256"/>
            <ac:spMk id="68" creationId="{7DE98027-5F83-A5FC-4337-E3E1E304AA6F}"/>
          </ac:spMkLst>
        </pc:spChg>
        <pc:spChg chg="mod">
          <ac:chgData name="Boufagher, Mehdy" userId="a8e82b8c-6d9f-4cb3-895e-aa54cfd06ba1" providerId="ADAL" clId="{E95BF081-9A75-443A-B9F9-EE7EC04A38FC}" dt="2024-10-15T15:00:21.302" v="20"/>
          <ac:spMkLst>
            <pc:docMk/>
            <pc:sldMk cId="4193791004" sldId="256"/>
            <ac:spMk id="69" creationId="{25DACCD5-7A73-7525-1A8B-7E787DA1F44B}"/>
          </ac:spMkLst>
        </pc:spChg>
        <pc:spChg chg="mod">
          <ac:chgData name="Boufagher, Mehdy" userId="a8e82b8c-6d9f-4cb3-895e-aa54cfd06ba1" providerId="ADAL" clId="{E95BF081-9A75-443A-B9F9-EE7EC04A38FC}" dt="2024-10-15T15:00:17.063" v="13" actId="20577"/>
          <ac:spMkLst>
            <pc:docMk/>
            <pc:sldMk cId="4193791004" sldId="256"/>
            <ac:spMk id="70" creationId="{93B8876F-D75E-DDD0-807A-A249C3FADAED}"/>
          </ac:spMkLst>
        </pc:spChg>
        <pc:spChg chg="mod">
          <ac:chgData name="Boufagher, Mehdy" userId="a8e82b8c-6d9f-4cb3-895e-aa54cfd06ba1" providerId="ADAL" clId="{E95BF081-9A75-443A-B9F9-EE7EC04A38FC}" dt="2024-10-15T15:00:29.989" v="21"/>
          <ac:spMkLst>
            <pc:docMk/>
            <pc:sldMk cId="4193791004" sldId="256"/>
            <ac:spMk id="71" creationId="{82B5FA08-1DB6-77C3-5E88-F6CC8673B3A0}"/>
          </ac:spMkLst>
        </pc:spChg>
        <pc:spChg chg="mod">
          <ac:chgData name="Boufagher, Mehdy" userId="a8e82b8c-6d9f-4cb3-895e-aa54cfd06ba1" providerId="ADAL" clId="{E95BF081-9A75-443A-B9F9-EE7EC04A38FC}" dt="2024-10-15T15:00:40" v="23" actId="20577"/>
          <ac:spMkLst>
            <pc:docMk/>
            <pc:sldMk cId="4193791004" sldId="256"/>
            <ac:spMk id="72" creationId="{1FDECD4F-9DF8-6612-491B-34F87349BAA1}"/>
          </ac:spMkLst>
        </pc:spChg>
        <pc:spChg chg="mod">
          <ac:chgData name="Boufagher, Mehdy" userId="a8e82b8c-6d9f-4cb3-895e-aa54cfd06ba1" providerId="ADAL" clId="{E95BF081-9A75-443A-B9F9-EE7EC04A38FC}" dt="2024-10-15T15:01:05.015" v="29" actId="20577"/>
          <ac:spMkLst>
            <pc:docMk/>
            <pc:sldMk cId="4193791004" sldId="256"/>
            <ac:spMk id="73" creationId="{12EB70C3-9807-83CD-C6D7-8DA816CD10C5}"/>
          </ac:spMkLst>
        </pc:spChg>
        <pc:spChg chg="mod">
          <ac:chgData name="Boufagher, Mehdy" userId="a8e82b8c-6d9f-4cb3-895e-aa54cfd06ba1" providerId="ADAL" clId="{E95BF081-9A75-443A-B9F9-EE7EC04A38FC}" dt="2024-10-15T15:00:54.655" v="25"/>
          <ac:spMkLst>
            <pc:docMk/>
            <pc:sldMk cId="4193791004" sldId="256"/>
            <ac:spMk id="74" creationId="{E443DD28-22B4-64F2-4A99-C128192B85BB}"/>
          </ac:spMkLst>
        </pc:spChg>
        <pc:spChg chg="mod">
          <ac:chgData name="Boufagher, Mehdy" userId="a8e82b8c-6d9f-4cb3-895e-aa54cfd06ba1" providerId="ADAL" clId="{E95BF081-9A75-443A-B9F9-EE7EC04A38FC}" dt="2024-10-15T15:00:43.946" v="24"/>
          <ac:spMkLst>
            <pc:docMk/>
            <pc:sldMk cId="4193791004" sldId="256"/>
            <ac:spMk id="75" creationId="{ED133E87-7334-5DAE-45D3-5C83D05C9F54}"/>
          </ac:spMkLst>
        </pc:spChg>
        <pc:spChg chg="mod">
          <ac:chgData name="Boufagher, Mehdy" userId="a8e82b8c-6d9f-4cb3-895e-aa54cfd06ba1" providerId="ADAL" clId="{E95BF081-9A75-443A-B9F9-EE7EC04A38FC}" dt="2024-10-15T15:01:20.096" v="31" actId="20577"/>
          <ac:spMkLst>
            <pc:docMk/>
            <pc:sldMk cId="4193791004" sldId="256"/>
            <ac:spMk id="82" creationId="{E613E64A-8215-A989-D201-A1DE6E0C731D}"/>
          </ac:spMkLst>
        </pc:spChg>
        <pc:spChg chg="mod">
          <ac:chgData name="Boufagher, Mehdy" userId="a8e82b8c-6d9f-4cb3-895e-aa54cfd06ba1" providerId="ADAL" clId="{E95BF081-9A75-443A-B9F9-EE7EC04A38FC}" dt="2024-10-15T14:58:52.742" v="0"/>
          <ac:spMkLst>
            <pc:docMk/>
            <pc:sldMk cId="4193791004" sldId="256"/>
            <ac:spMk id="83" creationId="{BB6C8BF8-83D3-54C0-D546-7997C19520F1}"/>
          </ac:spMkLst>
        </pc:spChg>
        <pc:picChg chg="mod">
          <ac:chgData name="Boufagher, Mehdy" userId="a8e82b8c-6d9f-4cb3-895e-aa54cfd06ba1" providerId="ADAL" clId="{E95BF081-9A75-443A-B9F9-EE7EC04A38FC}" dt="2024-10-15T15:02:29.711" v="47" actId="1076"/>
          <ac:picMkLst>
            <pc:docMk/>
            <pc:sldMk cId="4193791004" sldId="256"/>
            <ac:picMk id="115" creationId="{8F2D864B-567C-3F35-1DA6-54E3E6B4CB8B}"/>
          </ac:picMkLst>
        </pc:picChg>
      </pc:sldChg>
    </pc:docChg>
  </pc:docChgLst>
  <pc:docChgLst>
    <pc:chgData name="Christophe, Tanguy [EXTERNAL]" userId="8bb54983-66b2-4b87-b83e-e2297b5db4b2" providerId="ADAL" clId="{3019E171-BC33-418E-AB56-6D930181FBD3}"/>
    <pc:docChg chg="custSel modSld modMainMaster">
      <pc:chgData name="Christophe, Tanguy [EXTERNAL]" userId="8bb54983-66b2-4b87-b83e-e2297b5db4b2" providerId="ADAL" clId="{3019E171-BC33-418E-AB56-6D930181FBD3}" dt="2024-07-09T07:56:57.644" v="34" actId="207"/>
      <pc:docMkLst>
        <pc:docMk/>
      </pc:docMkLst>
      <pc:sldChg chg="addSp delSp modSp mod">
        <pc:chgData name="Christophe, Tanguy [EXTERNAL]" userId="8bb54983-66b2-4b87-b83e-e2297b5db4b2" providerId="ADAL" clId="{3019E171-BC33-418E-AB56-6D930181FBD3}" dt="2024-07-09T07:56:34.728" v="29" actId="1076"/>
        <pc:sldMkLst>
          <pc:docMk/>
          <pc:sldMk cId="4193791004" sldId="256"/>
        </pc:sldMkLst>
        <pc:spChg chg="add del mod">
          <ac:chgData name="Christophe, Tanguy [EXTERNAL]" userId="8bb54983-66b2-4b87-b83e-e2297b5db4b2" providerId="ADAL" clId="{3019E171-BC33-418E-AB56-6D930181FBD3}" dt="2024-07-08T13:31:54.096" v="16" actId="478"/>
          <ac:spMkLst>
            <pc:docMk/>
            <pc:sldMk cId="4193791004" sldId="256"/>
            <ac:spMk id="2" creationId="{251784BC-BC87-2159-7779-F120C476F850}"/>
          </ac:spMkLst>
        </pc:spChg>
        <pc:spChg chg="mod">
          <ac:chgData name="Christophe, Tanguy [EXTERNAL]" userId="8bb54983-66b2-4b87-b83e-e2297b5db4b2" providerId="ADAL" clId="{3019E171-BC33-418E-AB56-6D930181FBD3}" dt="2024-07-09T07:56:26.802" v="26" actId="14100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Christophe, Tanguy [EXTERNAL]" userId="8bb54983-66b2-4b87-b83e-e2297b5db4b2" providerId="ADAL" clId="{3019E171-BC33-418E-AB56-6D930181FBD3}" dt="2024-07-09T07:56:30.824" v="27" actId="14100"/>
          <ac:spMkLst>
            <pc:docMk/>
            <pc:sldMk cId="4193791004" sldId="256"/>
            <ac:spMk id="52" creationId="{2D983DB6-86B6-2BF3-FCC8-46E7B8EBA5A3}"/>
          </ac:spMkLst>
        </pc:spChg>
        <pc:spChg chg="mod">
          <ac:chgData name="Christophe, Tanguy [EXTERNAL]" userId="8bb54983-66b2-4b87-b83e-e2297b5db4b2" providerId="ADAL" clId="{3019E171-BC33-418E-AB56-6D930181FBD3}" dt="2024-07-08T13:31:51.132" v="15" actId="1076"/>
          <ac:spMkLst>
            <pc:docMk/>
            <pc:sldMk cId="4193791004" sldId="256"/>
            <ac:spMk id="61" creationId="{3E8F08BB-7384-E4FB-4CF7-BFAD3ED739A3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62" creationId="{C8150B97-541C-BC17-A789-56F8312ED4DB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63" creationId="{A80B108C-F084-D870-FFE1-699A4D7E5A9C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64" creationId="{DBADC5FC-5F63-742C-4471-FC03D2601782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65" creationId="{6F5CBB1E-7EAD-1268-BE31-C74056578596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66" creationId="{E3D8C216-047A-0E7E-482B-070507816A1B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67" creationId="{1707BAA9-DCA5-5E2B-3C1B-986695A9A3BD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68" creationId="{7DE98027-5F83-A5FC-4337-E3E1E304AA6F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69" creationId="{25DACCD5-7A73-7525-1A8B-7E787DA1F44B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70" creationId="{93B8876F-D75E-DDD0-807A-A249C3FADAED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71" creationId="{82B5FA08-1DB6-77C3-5E88-F6CC8673B3A0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72" creationId="{1FDECD4F-9DF8-6612-491B-34F87349BAA1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73" creationId="{12EB70C3-9807-83CD-C6D7-8DA816CD10C5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74" creationId="{E443DD28-22B4-64F2-4A99-C128192B85BB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75" creationId="{ED133E87-7334-5DAE-45D3-5C83D05C9F54}"/>
          </ac:spMkLst>
        </pc:spChg>
        <pc:spChg chg="mod">
          <ac:chgData name="Christophe, Tanguy [EXTERNAL]" userId="8bb54983-66b2-4b87-b83e-e2297b5db4b2" providerId="ADAL" clId="{3019E171-BC33-418E-AB56-6D930181FBD3}" dt="2024-07-08T13:33:23.763" v="23" actId="1076"/>
          <ac:spMkLst>
            <pc:docMk/>
            <pc:sldMk cId="4193791004" sldId="256"/>
            <ac:spMk id="81" creationId="{7F8FF035-9BA4-F3F0-474B-3B8CA92BC57C}"/>
          </ac:spMkLst>
        </pc:spChg>
        <pc:spChg chg="mod">
          <ac:chgData name="Christophe, Tanguy [EXTERNAL]" userId="8bb54983-66b2-4b87-b83e-e2297b5db4b2" providerId="ADAL" clId="{3019E171-BC33-418E-AB56-6D930181FBD3}" dt="2024-07-08T13:33:23.763" v="23" actId="1076"/>
          <ac:spMkLst>
            <pc:docMk/>
            <pc:sldMk cId="4193791004" sldId="256"/>
            <ac:spMk id="82" creationId="{E613E64A-8215-A989-D201-A1DE6E0C731D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83" creationId="{BB6C8BF8-83D3-54C0-D546-7997C19520F1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85" creationId="{3CFECDA4-226B-79C8-A599-9758303A00AB}"/>
          </ac:spMkLst>
        </pc:spChg>
        <pc:grpChg chg="mod">
          <ac:chgData name="Christophe, Tanguy [EXTERNAL]" userId="8bb54983-66b2-4b87-b83e-e2297b5db4b2" providerId="ADAL" clId="{3019E171-BC33-418E-AB56-6D930181FBD3}" dt="2024-07-08T13:30:43.496" v="0" actId="2711"/>
          <ac:grpSpMkLst>
            <pc:docMk/>
            <pc:sldMk cId="4193791004" sldId="256"/>
            <ac:grpSpMk id="46" creationId="{B782813F-3496-38D5-905D-BF224DB6F91E}"/>
          </ac:grpSpMkLst>
        </pc:grpChg>
        <pc:grpChg chg="mod">
          <ac:chgData name="Christophe, Tanguy [EXTERNAL]" userId="8bb54983-66b2-4b87-b83e-e2297b5db4b2" providerId="ADAL" clId="{3019E171-BC33-418E-AB56-6D930181FBD3}" dt="2024-07-08T13:30:43.496" v="0" actId="2711"/>
          <ac:grpSpMkLst>
            <pc:docMk/>
            <pc:sldMk cId="4193791004" sldId="256"/>
            <ac:grpSpMk id="49" creationId="{490ED495-63AE-8B1F-4398-41F98B2EF32B}"/>
          </ac:grpSpMkLst>
        </pc:grpChg>
        <pc:grpChg chg="mod">
          <ac:chgData name="Christophe, Tanguy [EXTERNAL]" userId="8bb54983-66b2-4b87-b83e-e2297b5db4b2" providerId="ADAL" clId="{3019E171-BC33-418E-AB56-6D930181FBD3}" dt="2024-07-08T13:30:43.496" v="0" actId="2711"/>
          <ac:grpSpMkLst>
            <pc:docMk/>
            <pc:sldMk cId="4193791004" sldId="256"/>
            <ac:grpSpMk id="53" creationId="{AC61FE2B-F443-A0EE-09FE-18283CF93C4A}"/>
          </ac:grpSpMkLst>
        </pc:grpChg>
        <pc:grpChg chg="mod">
          <ac:chgData name="Christophe, Tanguy [EXTERNAL]" userId="8bb54983-66b2-4b87-b83e-e2297b5db4b2" providerId="ADAL" clId="{3019E171-BC33-418E-AB56-6D930181FBD3}" dt="2024-07-09T07:56:34.728" v="29" actId="1076"/>
          <ac:grpSpMkLst>
            <pc:docMk/>
            <pc:sldMk cId="4193791004" sldId="256"/>
            <ac:grpSpMk id="108" creationId="{C3841458-EC9C-2F9C-E2E5-4F5BB0A07BEB}"/>
          </ac:grpSpMkLst>
        </pc:grpChg>
        <pc:picChg chg="mod">
          <ac:chgData name="Christophe, Tanguy [EXTERNAL]" userId="8bb54983-66b2-4b87-b83e-e2297b5db4b2" providerId="ADAL" clId="{3019E171-BC33-418E-AB56-6D930181FBD3}" dt="2024-07-08T13:30:43.496" v="0" actId="2711"/>
          <ac:picMkLst>
            <pc:docMk/>
            <pc:sldMk cId="4193791004" sldId="256"/>
            <ac:picMk id="84" creationId="{2FEC2C91-A539-9968-6BD5-85395EF9AD4A}"/>
          </ac:picMkLst>
        </pc:picChg>
        <pc:picChg chg="mod">
          <ac:chgData name="Christophe, Tanguy [EXTERNAL]" userId="8bb54983-66b2-4b87-b83e-e2297b5db4b2" providerId="ADAL" clId="{3019E171-BC33-418E-AB56-6D930181FBD3}" dt="2024-07-09T07:56:34.728" v="29" actId="1076"/>
          <ac:picMkLst>
            <pc:docMk/>
            <pc:sldMk cId="4193791004" sldId="256"/>
            <ac:picMk id="109" creationId="{45C92C02-7DFD-4119-2507-1250BF96A882}"/>
          </ac:picMkLst>
        </pc:picChg>
        <pc:picChg chg="mod">
          <ac:chgData name="Christophe, Tanguy [EXTERNAL]" userId="8bb54983-66b2-4b87-b83e-e2297b5db4b2" providerId="ADAL" clId="{3019E171-BC33-418E-AB56-6D930181FBD3}" dt="2024-07-09T07:56:34.728" v="29" actId="1076"/>
          <ac:picMkLst>
            <pc:docMk/>
            <pc:sldMk cId="4193791004" sldId="256"/>
            <ac:picMk id="110" creationId="{CC4C0881-B73D-A43C-8E3F-0F0EC035B703}"/>
          </ac:picMkLst>
        </pc:picChg>
        <pc:picChg chg="mod">
          <ac:chgData name="Christophe, Tanguy [EXTERNAL]" userId="8bb54983-66b2-4b87-b83e-e2297b5db4b2" providerId="ADAL" clId="{3019E171-BC33-418E-AB56-6D930181FBD3}" dt="2024-07-09T07:56:34.728" v="29" actId="1076"/>
          <ac:picMkLst>
            <pc:docMk/>
            <pc:sldMk cId="4193791004" sldId="256"/>
            <ac:picMk id="111" creationId="{1647604E-C2CE-5C69-F665-4A10FA1B7EA6}"/>
          </ac:picMkLst>
        </pc:picChg>
        <pc:picChg chg="mod">
          <ac:chgData name="Christophe, Tanguy [EXTERNAL]" userId="8bb54983-66b2-4b87-b83e-e2297b5db4b2" providerId="ADAL" clId="{3019E171-BC33-418E-AB56-6D930181FBD3}" dt="2024-07-09T07:56:34.728" v="29" actId="1076"/>
          <ac:picMkLst>
            <pc:docMk/>
            <pc:sldMk cId="4193791004" sldId="256"/>
            <ac:picMk id="112" creationId="{B5D8D45A-EB23-6D34-B146-422A8EE6F5FD}"/>
          </ac:picMkLst>
        </pc:picChg>
        <pc:picChg chg="mod">
          <ac:chgData name="Christophe, Tanguy [EXTERNAL]" userId="8bb54983-66b2-4b87-b83e-e2297b5db4b2" providerId="ADAL" clId="{3019E171-BC33-418E-AB56-6D930181FBD3}" dt="2024-07-09T07:56:34.728" v="29" actId="1076"/>
          <ac:picMkLst>
            <pc:docMk/>
            <pc:sldMk cId="4193791004" sldId="256"/>
            <ac:picMk id="113" creationId="{6674608F-FFED-5645-FF18-D325FB88F13B}"/>
          </ac:picMkLst>
        </pc:picChg>
        <pc:picChg chg="mod">
          <ac:chgData name="Christophe, Tanguy [EXTERNAL]" userId="8bb54983-66b2-4b87-b83e-e2297b5db4b2" providerId="ADAL" clId="{3019E171-BC33-418E-AB56-6D930181FBD3}" dt="2024-07-09T07:56:34.728" v="29" actId="1076"/>
          <ac:picMkLst>
            <pc:docMk/>
            <pc:sldMk cId="4193791004" sldId="256"/>
            <ac:picMk id="114" creationId="{1D41AE7D-8750-E4FF-E506-F9AF1C4F8240}"/>
          </ac:picMkLst>
        </pc:picChg>
        <pc:picChg chg="mod">
          <ac:chgData name="Christophe, Tanguy [EXTERNAL]" userId="8bb54983-66b2-4b87-b83e-e2297b5db4b2" providerId="ADAL" clId="{3019E171-BC33-418E-AB56-6D930181FBD3}" dt="2024-07-09T07:56:32.490" v="28" actId="1076"/>
          <ac:picMkLst>
            <pc:docMk/>
            <pc:sldMk cId="4193791004" sldId="256"/>
            <ac:picMk id="115" creationId="{8F2D864B-567C-3F35-1DA6-54E3E6B4CB8B}"/>
          </ac:picMkLst>
        </pc:picChg>
      </pc:sldChg>
      <pc:sldMasterChg chg="modSldLayout">
        <pc:chgData name="Christophe, Tanguy [EXTERNAL]" userId="8bb54983-66b2-4b87-b83e-e2297b5db4b2" providerId="ADAL" clId="{3019E171-BC33-418E-AB56-6D930181FBD3}" dt="2024-07-09T07:56:57.644" v="34" actId="207"/>
        <pc:sldMasterMkLst>
          <pc:docMk/>
          <pc:sldMasterMk cId="14599006" sldId="2147483648"/>
        </pc:sldMasterMkLst>
        <pc:sldLayoutChg chg="delSp modSp mod">
          <pc:chgData name="Christophe, Tanguy [EXTERNAL]" userId="8bb54983-66b2-4b87-b83e-e2297b5db4b2" providerId="ADAL" clId="{3019E171-BC33-418E-AB56-6D930181FBD3}" dt="2024-07-09T07:56:57.644" v="34" actId="207"/>
          <pc:sldLayoutMkLst>
            <pc:docMk/>
            <pc:sldMasterMk cId="14599006" sldId="2147483648"/>
            <pc:sldLayoutMk cId="3095034888" sldId="2147483649"/>
          </pc:sldLayoutMkLst>
          <pc:spChg chg="mod">
            <ac:chgData name="Christophe, Tanguy [EXTERNAL]" userId="8bb54983-66b2-4b87-b83e-e2297b5db4b2" providerId="ADAL" clId="{3019E171-BC33-418E-AB56-6D930181FBD3}" dt="2024-07-09T07:56:57.644" v="34" actId="207"/>
            <ac:spMkLst>
              <pc:docMk/>
              <pc:sldMasterMk cId="14599006" sldId="2147483648"/>
              <pc:sldLayoutMk cId="3095034888" sldId="2147483649"/>
              <ac:spMk id="4" creationId="{B50F23EA-ED23-5CD0-E54D-4DA26796A6AC}"/>
            </ac:spMkLst>
          </pc:spChg>
          <pc:spChg chg="del">
            <ac:chgData name="Christophe, Tanguy [EXTERNAL]" userId="8bb54983-66b2-4b87-b83e-e2297b5db4b2" providerId="ADAL" clId="{3019E171-BC33-418E-AB56-6D930181FBD3}" dt="2024-07-09T07:56:45.553" v="31" actId="478"/>
            <ac:spMkLst>
              <pc:docMk/>
              <pc:sldMasterMk cId="14599006" sldId="2147483648"/>
              <pc:sldLayoutMk cId="3095034888" sldId="2147483649"/>
              <ac:spMk id="5" creationId="{74BEAF53-7F52-376D-4726-8C9A8C88AA31}"/>
            </ac:spMkLst>
          </pc:spChg>
          <pc:spChg chg="del">
            <ac:chgData name="Christophe, Tanguy [EXTERNAL]" userId="8bb54983-66b2-4b87-b83e-e2297b5db4b2" providerId="ADAL" clId="{3019E171-BC33-418E-AB56-6D930181FBD3}" dt="2024-07-09T07:56:44.524" v="30" actId="478"/>
            <ac:spMkLst>
              <pc:docMk/>
              <pc:sldMasterMk cId="14599006" sldId="2147483648"/>
              <pc:sldLayoutMk cId="3095034888" sldId="2147483649"/>
              <ac:spMk id="6" creationId="{60EADD95-43DE-E783-487E-FE521710B8D6}"/>
            </ac:spMkLst>
          </pc:spChg>
        </pc:sldLayoutChg>
      </pc:sldMasterChg>
    </pc:docChg>
  </pc:docChgLst>
  <pc:docChgLst>
    <pc:chgData name="Boufagher, Mehdy" userId="S::115816@sidel.com::a8e82b8c-6d9f-4cb3-895e-aa54cfd06ba1" providerId="AD" clId="Web-{252BB92B-DF78-4E14-9407-335EBDA7FF47}"/>
    <pc:docChg chg="modSld">
      <pc:chgData name="Boufagher, Mehdy" userId="S::115816@sidel.com::a8e82b8c-6d9f-4cb3-895e-aa54cfd06ba1" providerId="AD" clId="Web-{252BB92B-DF78-4E14-9407-335EBDA7FF47}" dt="2024-04-19T13:38:19.069" v="0"/>
      <pc:docMkLst>
        <pc:docMk/>
      </pc:docMkLst>
      <pc:sldChg chg="modSp">
        <pc:chgData name="Boufagher, Mehdy" userId="S::115816@sidel.com::a8e82b8c-6d9f-4cb3-895e-aa54cfd06ba1" providerId="AD" clId="Web-{252BB92B-DF78-4E14-9407-335EBDA7FF47}" dt="2024-04-19T13:38:19.069" v="0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252BB92B-DF78-4E14-9407-335EBDA7FF47}" dt="2024-04-19T13:38:19.069" v="0"/>
          <ac:spMkLst>
            <pc:docMk/>
            <pc:sldMk cId="4193791004" sldId="256"/>
            <ac:spMk id="85" creationId="{3CFECDA4-226B-79C8-A599-9758303A00AB}"/>
          </ac:spMkLst>
        </pc:spChg>
      </pc:sldChg>
    </pc:docChg>
  </pc:docChgLst>
  <pc:docChgLst>
    <pc:chgData name="Boufagher, Mehdy" userId="a8e82b8c-6d9f-4cb3-895e-aa54cfd06ba1" providerId="ADAL" clId="{9B2965BB-36C5-4484-9941-D4D10DCBC2D7}"/>
    <pc:docChg chg="undo custSel modSld">
      <pc:chgData name="Boufagher, Mehdy" userId="a8e82b8c-6d9f-4cb3-895e-aa54cfd06ba1" providerId="ADAL" clId="{9B2965BB-36C5-4484-9941-D4D10DCBC2D7}" dt="2024-06-24T12:04:25.946" v="91" actId="1076"/>
      <pc:docMkLst>
        <pc:docMk/>
      </pc:docMkLst>
      <pc:sldChg chg="modSp mod">
        <pc:chgData name="Boufagher, Mehdy" userId="a8e82b8c-6d9f-4cb3-895e-aa54cfd06ba1" providerId="ADAL" clId="{9B2965BB-36C5-4484-9941-D4D10DCBC2D7}" dt="2024-06-24T12:04:25.946" v="91" actId="1076"/>
        <pc:sldMkLst>
          <pc:docMk/>
          <pc:sldMk cId="4193791004" sldId="256"/>
        </pc:sldMkLst>
        <pc:spChg chg="mod">
          <ac:chgData name="Boufagher, Mehdy" userId="a8e82b8c-6d9f-4cb3-895e-aa54cfd06ba1" providerId="ADAL" clId="{9B2965BB-36C5-4484-9941-D4D10DCBC2D7}" dt="2024-06-24T12:03:20.776" v="5" actId="20577"/>
          <ac:spMkLst>
            <pc:docMk/>
            <pc:sldMk cId="4193791004" sldId="256"/>
            <ac:spMk id="63" creationId="{A80B108C-F084-D870-FFE1-699A4D7E5A9C}"/>
          </ac:spMkLst>
        </pc:spChg>
        <pc:spChg chg="mod">
          <ac:chgData name="Boufagher, Mehdy" userId="a8e82b8c-6d9f-4cb3-895e-aa54cfd06ba1" providerId="ADAL" clId="{9B2965BB-36C5-4484-9941-D4D10DCBC2D7}" dt="2024-06-24T12:03:24.839" v="8" actId="20577"/>
          <ac:spMkLst>
            <pc:docMk/>
            <pc:sldMk cId="4193791004" sldId="256"/>
            <ac:spMk id="65" creationId="{6F5CBB1E-7EAD-1268-BE31-C74056578596}"/>
          </ac:spMkLst>
        </pc:spChg>
        <pc:spChg chg="mod">
          <ac:chgData name="Boufagher, Mehdy" userId="a8e82b8c-6d9f-4cb3-895e-aa54cfd06ba1" providerId="ADAL" clId="{9B2965BB-36C5-4484-9941-D4D10DCBC2D7}" dt="2024-06-24T12:03:27.703" v="11" actId="20577"/>
          <ac:spMkLst>
            <pc:docMk/>
            <pc:sldMk cId="4193791004" sldId="256"/>
            <ac:spMk id="69" creationId="{25DACCD5-7A73-7525-1A8B-7E787DA1F44B}"/>
          </ac:spMkLst>
        </pc:spChg>
        <pc:spChg chg="mod">
          <ac:chgData name="Boufagher, Mehdy" userId="a8e82b8c-6d9f-4cb3-895e-aa54cfd06ba1" providerId="ADAL" clId="{9B2965BB-36C5-4484-9941-D4D10DCBC2D7}" dt="2024-06-24T12:03:52.036" v="47" actId="1076"/>
          <ac:spMkLst>
            <pc:docMk/>
            <pc:sldMk cId="4193791004" sldId="256"/>
            <ac:spMk id="71" creationId="{82B5FA08-1DB6-77C3-5E88-F6CC8673B3A0}"/>
          </ac:spMkLst>
        </pc:spChg>
        <pc:spChg chg="mod">
          <ac:chgData name="Boufagher, Mehdy" userId="a8e82b8c-6d9f-4cb3-895e-aa54cfd06ba1" providerId="ADAL" clId="{9B2965BB-36C5-4484-9941-D4D10DCBC2D7}" dt="2024-06-24T12:04:25.946" v="91" actId="1076"/>
          <ac:spMkLst>
            <pc:docMk/>
            <pc:sldMk cId="4193791004" sldId="256"/>
            <ac:spMk id="73" creationId="{12EB70C3-9807-83CD-C6D7-8DA816CD10C5}"/>
          </ac:spMkLst>
        </pc:spChg>
        <pc:spChg chg="mod">
          <ac:chgData name="Boufagher, Mehdy" userId="a8e82b8c-6d9f-4cb3-895e-aa54cfd06ba1" providerId="ADAL" clId="{9B2965BB-36C5-4484-9941-D4D10DCBC2D7}" dt="2024-06-24T12:04:25.946" v="91" actId="1076"/>
          <ac:spMkLst>
            <pc:docMk/>
            <pc:sldMk cId="4193791004" sldId="256"/>
            <ac:spMk id="74" creationId="{E443DD28-22B4-64F2-4A99-C128192B85BB}"/>
          </ac:spMkLst>
        </pc:spChg>
        <pc:spChg chg="mod">
          <ac:chgData name="Boufagher, Mehdy" userId="a8e82b8c-6d9f-4cb3-895e-aa54cfd06ba1" providerId="ADAL" clId="{9B2965BB-36C5-4484-9941-D4D10DCBC2D7}" dt="2024-06-24T12:03:57.757" v="63" actId="20577"/>
          <ac:spMkLst>
            <pc:docMk/>
            <pc:sldMk cId="4193791004" sldId="256"/>
            <ac:spMk id="75" creationId="{ED133E87-7334-5DAE-45D3-5C83D05C9F54}"/>
          </ac:spMkLst>
        </pc:spChg>
        <pc:grpChg chg="mod">
          <ac:chgData name="Boufagher, Mehdy" userId="a8e82b8c-6d9f-4cb3-895e-aa54cfd06ba1" providerId="ADAL" clId="{9B2965BB-36C5-4484-9941-D4D10DCBC2D7}" dt="2024-06-24T12:03:50.353" v="46" actId="1076"/>
          <ac:grpSpMkLst>
            <pc:docMk/>
            <pc:sldMk cId="4193791004" sldId="256"/>
            <ac:grpSpMk id="49" creationId="{490ED495-63AE-8B1F-4398-41F98B2EF32B}"/>
          </ac:grpSpMkLst>
        </pc:grpChg>
      </pc:sldChg>
    </pc:docChg>
  </pc:docChgLst>
  <pc:docChgLst>
    <pc:chgData name="Boufagher, Mehdy" userId="S::115816@sidel.com::a8e82b8c-6d9f-4cb3-895e-aa54cfd06ba1" providerId="AD" clId="Web-{24078875-1BFF-4046-AA7F-D3193421EF9C}"/>
    <pc:docChg chg="modSld">
      <pc:chgData name="Boufagher, Mehdy" userId="S::115816@sidel.com::a8e82b8c-6d9f-4cb3-895e-aa54cfd06ba1" providerId="AD" clId="Web-{24078875-1BFF-4046-AA7F-D3193421EF9C}" dt="2024-05-06T09:16:39.163" v="3" actId="20577"/>
      <pc:docMkLst>
        <pc:docMk/>
      </pc:docMkLst>
      <pc:sldChg chg="modSp">
        <pc:chgData name="Boufagher, Mehdy" userId="S::115816@sidel.com::a8e82b8c-6d9f-4cb3-895e-aa54cfd06ba1" providerId="AD" clId="Web-{24078875-1BFF-4046-AA7F-D3193421EF9C}" dt="2024-05-06T09:16:39.163" v="3" actId="20577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24078875-1BFF-4046-AA7F-D3193421EF9C}" dt="2024-05-06T09:16:39.163" v="3" actId="20577"/>
          <ac:spMkLst>
            <pc:docMk/>
            <pc:sldMk cId="4193791004" sldId="256"/>
            <ac:spMk id="71" creationId="{82B5FA08-1DB6-77C3-5E88-F6CC8673B3A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58DD0-A64C-49D1-9B99-BE455A371770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012AE-0527-43C1-AF1B-C47F265905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889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D8060-5D9C-5C27-D604-1DBA7EC47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7B576C-4226-6989-CAFA-93D5D9D3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0F23EA-ED23-5CD0-E54D-4DA26796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68512" y="6492875"/>
            <a:ext cx="9234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7823D9B-B894-4B43-AA2F-4C6B6EF971CA}" type="datetime1">
              <a:rPr lang="fr-FR" smtClean="0"/>
              <a:t>15/10/2024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503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DBFACC-4CC2-932E-5298-2919B1CB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F249FB-136E-AFA8-8237-4A7DECE2F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B0A63E-567E-1E16-F114-0FDF1A35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D528-5B7E-41A4-9DDC-CDB0D477B514}" type="datetime1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10DF43-BAAA-56BF-E5F7-8FF5E87C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CD7E66-1289-29F6-E32D-B9F22165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17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D00763A-E304-2088-35F4-5598FAF46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5B895A-1277-7687-B20E-B655841A1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3EF5C5-DBDE-AD26-23C0-E63956F0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F63B-C124-4AE4-B5BD-45196568AFE6}" type="datetime1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5E7704-6425-2AD0-89EB-EB0C4CA8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894D20-28DD-AFF3-BDFB-D2571052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81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8B5A54-CF3D-8582-FDCF-700ACC5C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6C474B-80D5-5C0D-B3FF-A6E0B88C8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D1FA79-035C-7C6B-CE03-CAF0C8FD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58AA-E64F-4147-92B4-AE8E6C5E2F02}" type="datetime1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0D6DEC-2742-5AC2-6F82-5A87EE61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86DFA1-96E1-4CC1-FACB-B783EC53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09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B340D2-47F6-0960-347D-663BBF3C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D246CD-4AD1-9393-1748-BDA78DF8B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5E4FE1-D531-5C33-8CD6-655FF852E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C2D6-0D56-4B6E-A7BE-603090579B0E}" type="datetime1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BB83EB-DE3B-95A1-0618-ABCE70876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EC11CA-D71B-98A6-CD41-D6CB91BD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33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67AFED-394B-0909-E44D-2108E2FB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B62F39-BC4D-962A-0765-D720DA40F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5DF0C1-E6A4-98D7-067C-3EF39ECAE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CE875E-B4E3-B91E-BA74-62CA50BE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B9A6-FDD2-46EF-AB2D-99CCFEB05C28}" type="datetime1">
              <a:rPr lang="fr-FR" smtClean="0"/>
              <a:t>15/10/2024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F8BAB1-9748-81F5-0A38-6484744B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749D01-B93B-FF8F-7F2B-86D37579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10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2730FF-EA0C-E5FE-D17F-E64F74A8A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64BA83-4357-4DEF-72CD-B160B587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AD6B8B-7831-7999-0D6B-EEDC953E5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944569-9C36-8812-6D60-097A1DD97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E231B62-E08A-8E77-BB63-E077A153F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C888B4D-4013-A760-0177-6B27C9BC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22C5-7698-403D-A512-2C8E2B436ABA}" type="datetime1">
              <a:rPr lang="fr-FR" smtClean="0"/>
              <a:t>15/10/2024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97E2E0-C286-6CAD-39D3-60A97FD61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5E28DB-A368-E486-3591-B444A030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73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E29C59-DD41-0F37-EDF1-B2BC88BE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99FDF8-88F7-1423-8B27-36F043A3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AB7D-E5EB-4A58-A386-A6189682D0D8}" type="datetime1">
              <a:rPr lang="fr-FR" smtClean="0"/>
              <a:t>15/10/2024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F4527B-34CE-EBDB-4C68-A475CC06F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8FFF04-46FF-8F3D-0D2E-91FC6DF1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7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3F2507-A1E5-623E-D2E6-7731F00D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6212A-B42B-41C2-955B-BCD1C50D5196}" type="datetime1">
              <a:rPr lang="fr-FR" smtClean="0"/>
              <a:t>15/10/2024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BE7815A-28F0-442D-EBBA-0B8C698E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5C84B4-73D3-5262-F2B2-5CBCA0CD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88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D715AF-E436-BF85-FF86-827E4ACD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23A35A-C25C-7F6A-DCF9-EA5BFD216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123E80-6BBD-855C-25AF-9D70CEFFB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36B63F-5EB7-FE48-BF53-09BD9875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0EA4-1400-47F6-860E-78815AC4591F}" type="datetime1">
              <a:rPr lang="fr-FR" smtClean="0"/>
              <a:t>15/10/2024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864C63-F765-FE5C-A74A-CB7CB6DF1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ED02D4-BCA6-A4F6-24C8-2ACF7510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53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0C5D5-C8C9-FE42-97A1-FB2FB4FD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859F5A2-90C8-CF94-B6F6-E6992FF63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4E307F-7580-568D-D4A5-290CE9D8F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A3DAEF-3747-BF82-DBD1-CD318329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2862-3036-4A0E-96E3-4B7714C748E5}" type="datetime1">
              <a:rPr lang="fr-FR" smtClean="0"/>
              <a:t>15/10/2024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EE346D-0B6C-58A6-F107-9D99B2B1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77627B-1A61-3D31-3F55-228A768F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1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8E090DF-4526-676D-8489-5F3CB210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F83E45-3396-DABD-2F6A-4F159CB6D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08E446-D73F-EBCC-A530-34244B193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90F02-B3D3-4C21-8471-D01F159AB624}" type="datetime1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012D1C-063F-98E5-A5E1-463E772D1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4C3831-4657-516B-3E35-40FE96C4A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BD33464-94A1-97AB-E37A-89D6F1FD11A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938012" y="6687820"/>
            <a:ext cx="341313" cy="1066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7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145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egnaposto testo 38">
            <a:extLst>
              <a:ext uri="{FF2B5EF4-FFF2-40B4-BE49-F238E27FC236}">
                <a16:creationId xmlns:a16="http://schemas.microsoft.com/office/drawing/2014/main" id="{462D28B0-096D-D35E-8480-2F192B64945A}"/>
              </a:ext>
            </a:extLst>
          </p:cNvPr>
          <p:cNvSpPr txBox="1">
            <a:spLocks/>
          </p:cNvSpPr>
          <p:nvPr/>
        </p:nvSpPr>
        <p:spPr>
          <a:xfrm>
            <a:off x="2651926" y="1588737"/>
            <a:ext cx="3204513" cy="4730176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922" marR="0" lvl="1" indent="-136922" algn="l" defTabSz="9144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E64B00"/>
              </a:buClr>
              <a:buSzPct val="100000"/>
              <a:buFont typeface="Wingdings" charset="2"/>
              <a:buChar char="§"/>
              <a:tabLst>
                <a:tab pos="2231231" algn="l"/>
                <a:tab pos="2363391" algn="l"/>
              </a:tabLst>
              <a:defRPr/>
            </a:pPr>
            <a:r>
              <a:rPr kumimoji="0" lang="es-ES" altLang="x-non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Nuevo bloque de ajuste/</a:t>
            </a:r>
            <a:r>
              <a:rPr kumimoji="0" lang="es-ES" altLang="x-none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sopporte</a:t>
            </a:r>
            <a:r>
              <a:rPr kumimoji="0" lang="es-ES" altLang="x-non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del horno: Ajuste independiente del escudo de enfriamiento del cuello para mayor estabilidad.</a:t>
            </a:r>
          </a:p>
          <a:p>
            <a:pPr marL="136922" marR="0" lvl="1" indent="-136922" algn="l" defTabSz="9144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E64B00"/>
              </a:buClr>
              <a:buSzPct val="100000"/>
              <a:buFont typeface="Wingdings" charset="2"/>
              <a:buChar char="§"/>
              <a:tabLst>
                <a:tab pos="2231231" algn="l"/>
                <a:tab pos="2363391" algn="l"/>
              </a:tabLst>
              <a:defRPr/>
            </a:pPr>
            <a:r>
              <a:rPr kumimoji="0" lang="es-ES" altLang="x-non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Módulo </a:t>
            </a:r>
            <a:r>
              <a:rPr kumimoji="0" lang="es-ES" altLang="x-none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Ecoven</a:t>
            </a:r>
            <a:r>
              <a:rPr kumimoji="0" lang="es-ES" altLang="x-non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para enfriamiento de lámparas: El Super Cobra es reemplazado por un ventilador dedicado a cada módulo.</a:t>
            </a:r>
          </a:p>
          <a:p>
            <a:pPr marL="136922" marR="0" lvl="1" indent="-136922" algn="l" defTabSz="9144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E64B00"/>
              </a:buClr>
              <a:buSzPct val="100000"/>
              <a:buFont typeface="Wingdings" charset="2"/>
              <a:buChar char="§"/>
              <a:tabLst>
                <a:tab pos="2231231" algn="l"/>
                <a:tab pos="2363391" algn="l"/>
              </a:tabLst>
              <a:defRPr/>
            </a:pPr>
            <a:r>
              <a:rPr kumimoji="0" lang="es-ES" altLang="x-non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Módulos de calefacción: Solo 8 lámparas IR, lámparas más eficientes, pared de cerámica y reflector superior.</a:t>
            </a:r>
          </a:p>
          <a:p>
            <a:pPr marL="136922" marR="0" lvl="1" indent="-136922" algn="l" defTabSz="9144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E64B00"/>
              </a:buClr>
              <a:buSzPct val="100000"/>
              <a:buFont typeface="Wingdings" charset="2"/>
              <a:buChar char="§"/>
              <a:tabLst>
                <a:tab pos="2231231" algn="l"/>
                <a:tab pos="2363391" algn="l"/>
              </a:tabLst>
              <a:defRPr/>
            </a:pPr>
            <a:r>
              <a:rPr kumimoji="0" lang="es-ES" altLang="x-non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Reflector superior del horno de cerámica, ajustable en altura para adaptarse a todas las longitudes de preforma.</a:t>
            </a:r>
          </a:p>
          <a:p>
            <a:pPr marL="136922" marR="0" lvl="1" indent="-136922" algn="l" defTabSz="9144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E64B00"/>
              </a:buClr>
              <a:buSzPct val="100000"/>
              <a:buFont typeface="Wingdings" charset="2"/>
              <a:buChar char="§"/>
              <a:tabLst>
                <a:tab pos="2231231" algn="l"/>
                <a:tab pos="2363391" algn="l"/>
              </a:tabLst>
              <a:defRPr/>
            </a:pPr>
            <a:r>
              <a:rPr kumimoji="0" lang="es-ES" altLang="x-non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Cableado: Armario </a:t>
            </a:r>
            <a:r>
              <a:rPr kumimoji="0" lang="es-ES" altLang="x-none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pre-cableado</a:t>
            </a:r>
            <a:r>
              <a:rPr kumimoji="0" lang="es-ES" altLang="x-non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añadido para suministrar energía a los ventiladores.</a:t>
            </a:r>
          </a:p>
          <a:p>
            <a:pPr marL="136922" marR="0" lvl="1" indent="-136922" algn="l" defTabSz="9144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E64B00"/>
              </a:buClr>
              <a:buSzPct val="100000"/>
              <a:buFont typeface="Wingdings" charset="2"/>
              <a:buChar char="§"/>
              <a:tabLst>
                <a:tab pos="2231231" algn="l"/>
                <a:tab pos="2363391" algn="l"/>
              </a:tabLst>
              <a:defRPr/>
            </a:pPr>
            <a:r>
              <a:rPr kumimoji="0" lang="es-ES" altLang="x-non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Nueva automatización y proceso: Armario eléctrico principal actualizado (suministro de energía, nuevas funcionalidades y reajuste de todas las hojas de proceso).</a:t>
            </a: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uppo 63">
            <a:extLst>
              <a:ext uri="{FF2B5EF4-FFF2-40B4-BE49-F238E27FC236}">
                <a16:creationId xmlns:a16="http://schemas.microsoft.com/office/drawing/2014/main" id="{B782813F-3496-38D5-905D-BF224DB6F91E}"/>
              </a:ext>
            </a:extLst>
          </p:cNvPr>
          <p:cNvGrpSpPr/>
          <p:nvPr/>
        </p:nvGrpSpPr>
        <p:grpSpPr>
          <a:xfrm>
            <a:off x="2630973" y="1295704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47" name="Rettangolo 65">
              <a:extLst>
                <a:ext uri="{FF2B5EF4-FFF2-40B4-BE49-F238E27FC236}">
                  <a16:creationId xmlns:a16="http://schemas.microsoft.com/office/drawing/2014/main" id="{12810C6C-0112-8A49-891F-CF41C6042719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CasellaDiTesto 66">
              <a:extLst>
                <a:ext uri="{FF2B5EF4-FFF2-40B4-BE49-F238E27FC236}">
                  <a16:creationId xmlns:a16="http://schemas.microsoft.com/office/drawing/2014/main" id="{3EE1F40A-E823-952A-9BA1-159DD931E625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BENEFICIOS</a:t>
              </a:r>
            </a:p>
            <a:p>
              <a:pPr algn="l"/>
              <a:endParaRPr lang="it-I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uppo 41">
            <a:extLst>
              <a:ext uri="{FF2B5EF4-FFF2-40B4-BE49-F238E27FC236}">
                <a16:creationId xmlns:a16="http://schemas.microsoft.com/office/drawing/2014/main" id="{490ED495-63AE-8B1F-4398-41F98B2EF32B}"/>
              </a:ext>
            </a:extLst>
          </p:cNvPr>
          <p:cNvGrpSpPr/>
          <p:nvPr/>
        </p:nvGrpSpPr>
        <p:grpSpPr>
          <a:xfrm>
            <a:off x="0" y="0"/>
            <a:ext cx="2352565" cy="6858000"/>
            <a:chOff x="-3505" y="0"/>
            <a:chExt cx="2352565" cy="5921128"/>
          </a:xfrm>
        </p:grpSpPr>
        <p:pic>
          <p:nvPicPr>
            <p:cNvPr id="50" name="Immagine 50">
              <a:extLst>
                <a:ext uri="{FF2B5EF4-FFF2-40B4-BE49-F238E27FC236}">
                  <a16:creationId xmlns:a16="http://schemas.microsoft.com/office/drawing/2014/main" id="{6BC40772-D13F-E0CB-2F0E-9240644645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3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40" y="0"/>
              <a:ext cx="2349500" cy="5921128"/>
            </a:xfrm>
            <a:prstGeom prst="rect">
              <a:avLst/>
            </a:prstGeom>
          </p:spPr>
        </p:pic>
        <p:pic>
          <p:nvPicPr>
            <p:cNvPr id="51" name="Immagine 51">
              <a:extLst>
                <a:ext uri="{FF2B5EF4-FFF2-40B4-BE49-F238E27FC236}">
                  <a16:creationId xmlns:a16="http://schemas.microsoft.com/office/drawing/2014/main" id="{70893A48-FCC4-F809-B411-354DA85970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05" y="1"/>
              <a:ext cx="2349500" cy="4041615"/>
            </a:xfrm>
            <a:prstGeom prst="rect">
              <a:avLst/>
            </a:prstGeom>
          </p:spPr>
        </p:pic>
      </p:grpSp>
      <p:sp>
        <p:nvSpPr>
          <p:cNvPr id="52" name="Segnaposto testo 38">
            <a:extLst>
              <a:ext uri="{FF2B5EF4-FFF2-40B4-BE49-F238E27FC236}">
                <a16:creationId xmlns:a16="http://schemas.microsoft.com/office/drawing/2014/main" id="{2D983DB6-86B6-2BF3-FCC8-46E7B8EBA5A3}"/>
              </a:ext>
            </a:extLst>
          </p:cNvPr>
          <p:cNvSpPr txBox="1">
            <a:spLocks/>
          </p:cNvSpPr>
          <p:nvPr/>
        </p:nvSpPr>
        <p:spPr>
          <a:xfrm>
            <a:off x="6046830" y="1601707"/>
            <a:ext cx="3240815" cy="2510007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20 % a 45 % menos consumo eléctrico.</a:t>
            </a:r>
          </a:p>
          <a:p>
            <a:pPr marL="182563" indent="-182563"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Menos lámparas para un 11 % menos de potencia instalada.</a:t>
            </a:r>
          </a:p>
          <a:p>
            <a:pPr marL="182563" indent="-182563"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Calentamiento más preciso: Zonas definidas en la superficie del preforma y estiramiento optimizado en el cuello.</a:t>
            </a:r>
          </a:p>
          <a:p>
            <a:pPr marL="182563" indent="-182563"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Más fácil de mantener: El módulo de calefacción se puede reparar en la mesa mientras la máquina funciona con un módulo de repuesto.</a:t>
            </a:r>
          </a:p>
          <a:p>
            <a:pPr marL="182563" indent="-182563"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Las cerámicas son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autolimpiables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mediante efecto de pirólisis.</a:t>
            </a:r>
            <a:endParaRPr kumimoji="0" lang="en-US" altLang="it-IT" sz="12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uppo 55">
            <a:extLst>
              <a:ext uri="{FF2B5EF4-FFF2-40B4-BE49-F238E27FC236}">
                <a16:creationId xmlns:a16="http://schemas.microsoft.com/office/drawing/2014/main" id="{AC61FE2B-F443-A0EE-09FE-18283CF93C4A}"/>
              </a:ext>
            </a:extLst>
          </p:cNvPr>
          <p:cNvGrpSpPr/>
          <p:nvPr/>
        </p:nvGrpSpPr>
        <p:grpSpPr>
          <a:xfrm>
            <a:off x="6046831" y="1287798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54" name="Rettangolo 56">
              <a:extLst>
                <a:ext uri="{FF2B5EF4-FFF2-40B4-BE49-F238E27FC236}">
                  <a16:creationId xmlns:a16="http://schemas.microsoft.com/office/drawing/2014/main" id="{D88D3AC9-2E60-C411-DBE1-E42194A6EE2F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CasellaDiTesto 57">
              <a:extLst>
                <a:ext uri="{FF2B5EF4-FFF2-40B4-BE49-F238E27FC236}">
                  <a16:creationId xmlns:a16="http://schemas.microsoft.com/office/drawing/2014/main" id="{E5DD7732-363C-F4DA-A84D-B3E8AF3EFD06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 anchor="t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DESCRIPCIÓN</a:t>
              </a:r>
            </a:p>
          </p:txBody>
        </p:sp>
      </p:grpSp>
      <p:sp>
        <p:nvSpPr>
          <p:cNvPr id="61" name="Titel 1">
            <a:extLst>
              <a:ext uri="{FF2B5EF4-FFF2-40B4-BE49-F238E27FC236}">
                <a16:creationId xmlns:a16="http://schemas.microsoft.com/office/drawing/2014/main" id="{3E8F08BB-7384-E4FB-4CF7-BFAD3ED739A3}"/>
              </a:ext>
            </a:extLst>
          </p:cNvPr>
          <p:cNvSpPr txBox="1">
            <a:spLocks/>
          </p:cNvSpPr>
          <p:nvPr/>
        </p:nvSpPr>
        <p:spPr>
          <a:xfrm>
            <a:off x="2618285" y="329915"/>
            <a:ext cx="6793158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>
                <a:solidFill>
                  <a:srgbClr val="E74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 OVEN</a:t>
            </a:r>
            <a:endParaRPr lang="en-GB" sz="3000" b="1" dirty="0">
              <a:solidFill>
                <a:srgbClr val="E74B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C8150B97-541C-BC17-A789-56F8312ED4DB}"/>
              </a:ext>
            </a:extLst>
          </p:cNvPr>
          <p:cNvSpPr txBox="1">
            <a:spLocks/>
          </p:cNvSpPr>
          <p:nvPr/>
        </p:nvSpPr>
        <p:spPr>
          <a:xfrm>
            <a:off x="2624443" y="751482"/>
            <a:ext cx="924550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Ref. 1021</a:t>
            </a:r>
          </a:p>
        </p:txBody>
      </p:sp>
      <p:sp>
        <p:nvSpPr>
          <p:cNvPr id="63" name="Segnaposto testo 13">
            <a:extLst>
              <a:ext uri="{FF2B5EF4-FFF2-40B4-BE49-F238E27FC236}">
                <a16:creationId xmlns:a16="http://schemas.microsoft.com/office/drawing/2014/main" id="{A80B108C-F084-D870-FFE1-699A4D7E5A9C}"/>
              </a:ext>
            </a:extLst>
          </p:cNvPr>
          <p:cNvSpPr txBox="1">
            <a:spLocks/>
          </p:cNvSpPr>
          <p:nvPr/>
        </p:nvSpPr>
        <p:spPr>
          <a:xfrm>
            <a:off x="210382" y="1581160"/>
            <a:ext cx="1963125" cy="371227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50k €*</a:t>
            </a:r>
          </a:p>
        </p:txBody>
      </p:sp>
      <p:sp>
        <p:nvSpPr>
          <p:cNvPr id="64" name="TextBox 9">
            <a:extLst>
              <a:ext uri="{FF2B5EF4-FFF2-40B4-BE49-F238E27FC236}">
                <a16:creationId xmlns:a16="http://schemas.microsoft.com/office/drawing/2014/main" id="{DBADC5FC-5F63-742C-4471-FC03D2601782}"/>
              </a:ext>
            </a:extLst>
          </p:cNvPr>
          <p:cNvSpPr txBox="1"/>
          <p:nvPr/>
        </p:nvSpPr>
        <p:spPr>
          <a:xfrm>
            <a:off x="199050" y="135359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Precio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presupuestario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Segnaposto testo 13">
            <a:extLst>
              <a:ext uri="{FF2B5EF4-FFF2-40B4-BE49-F238E27FC236}">
                <a16:creationId xmlns:a16="http://schemas.microsoft.com/office/drawing/2014/main" id="{6F5CBB1E-7EAD-1268-BE31-C74056578596}"/>
              </a:ext>
            </a:extLst>
          </p:cNvPr>
          <p:cNvSpPr txBox="1">
            <a:spLocks/>
          </p:cNvSpPr>
          <p:nvPr/>
        </p:nvSpPr>
        <p:spPr>
          <a:xfrm>
            <a:off x="199050" y="2295658"/>
            <a:ext cx="1963125" cy="380095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Por determinar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9">
            <a:extLst>
              <a:ext uri="{FF2B5EF4-FFF2-40B4-BE49-F238E27FC236}">
                <a16:creationId xmlns:a16="http://schemas.microsoft.com/office/drawing/2014/main" id="{E3D8C216-047A-0E7E-482B-070507816A1B}"/>
              </a:ext>
            </a:extLst>
          </p:cNvPr>
          <p:cNvSpPr txBox="1"/>
          <p:nvPr/>
        </p:nvSpPr>
        <p:spPr>
          <a:xfrm>
            <a:off x="199050" y="2049316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Estimación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retorno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7" name="Segnaposto testo 13">
            <a:extLst>
              <a:ext uri="{FF2B5EF4-FFF2-40B4-BE49-F238E27FC236}">
                <a16:creationId xmlns:a16="http://schemas.microsoft.com/office/drawing/2014/main" id="{1707BAA9-DCA5-5E2B-3C1B-986695A9A3BD}"/>
              </a:ext>
            </a:extLst>
          </p:cNvPr>
          <p:cNvSpPr txBox="1">
            <a:spLocks/>
          </p:cNvSpPr>
          <p:nvPr/>
        </p:nvSpPr>
        <p:spPr>
          <a:xfrm>
            <a:off x="199050" y="2991684"/>
            <a:ext cx="1963125" cy="360123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18 a 22 días-hombre</a:t>
            </a:r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id="{7DE98027-5F83-A5FC-4337-E3E1E304AA6F}"/>
              </a:ext>
            </a:extLst>
          </p:cNvPr>
          <p:cNvSpPr txBox="1"/>
          <p:nvPr/>
        </p:nvSpPr>
        <p:spPr>
          <a:xfrm>
            <a:off x="199050" y="2745342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instalación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9" name="Segnaposto testo 13">
            <a:extLst>
              <a:ext uri="{FF2B5EF4-FFF2-40B4-BE49-F238E27FC236}">
                <a16:creationId xmlns:a16="http://schemas.microsoft.com/office/drawing/2014/main" id="{25DACCD5-7A73-7525-1A8B-7E787DA1F44B}"/>
              </a:ext>
            </a:extLst>
          </p:cNvPr>
          <p:cNvSpPr txBox="1">
            <a:spLocks/>
          </p:cNvSpPr>
          <p:nvPr/>
        </p:nvSpPr>
        <p:spPr>
          <a:xfrm>
            <a:off x="199050" y="3670399"/>
            <a:ext cx="1963125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Por determinar</a:t>
            </a:r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93B8876F-D75E-DDD0-807A-A249C3FADAED}"/>
              </a:ext>
            </a:extLst>
          </p:cNvPr>
          <p:cNvSpPr txBox="1"/>
          <p:nvPr/>
        </p:nvSpPr>
        <p:spPr>
          <a:xfrm>
            <a:off x="199050" y="3424057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Inactividad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máquina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1" name="Segnaposto testo 13">
            <a:extLst>
              <a:ext uri="{FF2B5EF4-FFF2-40B4-BE49-F238E27FC236}">
                <a16:creationId xmlns:a16="http://schemas.microsoft.com/office/drawing/2014/main" id="{82B5FA08-1DB6-77C3-5E88-F6CC8673B3A0}"/>
              </a:ext>
            </a:extLst>
          </p:cNvPr>
          <p:cNvSpPr txBox="1">
            <a:spLocks/>
          </p:cNvSpPr>
          <p:nvPr/>
        </p:nvSpPr>
        <p:spPr>
          <a:xfrm>
            <a:off x="210383" y="4175558"/>
            <a:ext cx="1963124" cy="335032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800" b="0" i="1" kern="1200" noProof="0" dirty="0">
                <a:latin typeface="Arial" panose="020B0604020202020204" pitchFamily="34" charset="0"/>
                <a:cs typeface="Arial" panose="020B0604020202020204" pitchFamily="34" charset="0"/>
              </a:rPr>
              <a:t>*según el tamaño del soplador y el alcance, instalación no incluida.</a:t>
            </a:r>
          </a:p>
          <a:p>
            <a:endParaRPr lang="es-ES" sz="800" b="0" i="1" kern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9">
            <a:extLst>
              <a:ext uri="{FF2B5EF4-FFF2-40B4-BE49-F238E27FC236}">
                <a16:creationId xmlns:a16="http://schemas.microsoft.com/office/drawing/2014/main" id="{1FDECD4F-9DF8-6612-491B-34F87349BAA1}"/>
              </a:ext>
            </a:extLst>
          </p:cNvPr>
          <p:cNvSpPr txBox="1"/>
          <p:nvPr/>
        </p:nvSpPr>
        <p:spPr>
          <a:xfrm>
            <a:off x="199050" y="4927275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combinar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con:</a:t>
            </a:r>
          </a:p>
        </p:txBody>
      </p:sp>
      <p:sp>
        <p:nvSpPr>
          <p:cNvPr id="73" name="Segnaposto testo 13">
            <a:extLst>
              <a:ext uri="{FF2B5EF4-FFF2-40B4-BE49-F238E27FC236}">
                <a16:creationId xmlns:a16="http://schemas.microsoft.com/office/drawing/2014/main" id="{12EB70C3-9807-83CD-C6D7-8DA816CD10C5}"/>
              </a:ext>
            </a:extLst>
          </p:cNvPr>
          <p:cNvSpPr txBox="1">
            <a:spLocks/>
          </p:cNvSpPr>
          <p:nvPr/>
        </p:nvSpPr>
        <p:spPr>
          <a:xfrm>
            <a:off x="199050" y="5852728"/>
            <a:ext cx="1963125" cy="549169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Soplado universal, excepto versión de calentamiento.</a:t>
            </a:r>
          </a:p>
        </p:txBody>
      </p:sp>
      <p:sp>
        <p:nvSpPr>
          <p:cNvPr id="74" name="TextBox 9">
            <a:extLst>
              <a:ext uri="{FF2B5EF4-FFF2-40B4-BE49-F238E27FC236}">
                <a16:creationId xmlns:a16="http://schemas.microsoft.com/office/drawing/2014/main" id="{E443DD28-22B4-64F2-4A99-C128192B85BB}"/>
              </a:ext>
            </a:extLst>
          </p:cNvPr>
          <p:cNvSpPr txBox="1"/>
          <p:nvPr/>
        </p:nvSpPr>
        <p:spPr>
          <a:xfrm>
            <a:off x="199050" y="5624340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Aplicación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máquina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Segnaposto testo 13">
            <a:extLst>
              <a:ext uri="{FF2B5EF4-FFF2-40B4-BE49-F238E27FC236}">
                <a16:creationId xmlns:a16="http://schemas.microsoft.com/office/drawing/2014/main" id="{ED133E87-7334-5DAE-45D3-5C83D05C9F54}"/>
              </a:ext>
            </a:extLst>
          </p:cNvPr>
          <p:cNvSpPr txBox="1">
            <a:spLocks/>
          </p:cNvSpPr>
          <p:nvPr/>
        </p:nvSpPr>
        <p:spPr>
          <a:xfrm>
            <a:off x="199050" y="5164466"/>
            <a:ext cx="1963125" cy="549169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Por determinar</a:t>
            </a:r>
          </a:p>
        </p:txBody>
      </p:sp>
      <p:sp>
        <p:nvSpPr>
          <p:cNvPr id="81" name="Rettangolo arrotondato 79">
            <a:extLst>
              <a:ext uri="{FF2B5EF4-FFF2-40B4-BE49-F238E27FC236}">
                <a16:creationId xmlns:a16="http://schemas.microsoft.com/office/drawing/2014/main" id="{7F8FF035-9BA4-F3F0-474B-3B8CA92BC57C}"/>
              </a:ext>
            </a:extLst>
          </p:cNvPr>
          <p:cNvSpPr/>
          <p:nvPr/>
        </p:nvSpPr>
        <p:spPr>
          <a:xfrm>
            <a:off x="9411443" y="319815"/>
            <a:ext cx="2582908" cy="396000"/>
          </a:xfrm>
          <a:prstGeom prst="roundRect">
            <a:avLst>
              <a:gd name="adj" fmla="val 50000"/>
            </a:avLst>
          </a:prstGeom>
          <a:solidFill>
            <a:srgbClr val="E7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Segnaposto testo 71">
            <a:extLst>
              <a:ext uri="{FF2B5EF4-FFF2-40B4-BE49-F238E27FC236}">
                <a16:creationId xmlns:a16="http://schemas.microsoft.com/office/drawing/2014/main" id="{E613E64A-8215-A989-D201-A1DE6E0C731D}"/>
              </a:ext>
            </a:extLst>
          </p:cNvPr>
          <p:cNvSpPr txBox="1">
            <a:spLocks/>
          </p:cNvSpPr>
          <p:nvPr/>
        </p:nvSpPr>
        <p:spPr>
          <a:xfrm>
            <a:off x="9513983" y="324776"/>
            <a:ext cx="2274420" cy="395288"/>
          </a:xfrm>
          <a:prstGeom prst="rect">
            <a:avLst/>
          </a:prstGeom>
        </p:spPr>
        <p:txBody>
          <a:bodyPr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Sostenibilidad</a:t>
            </a:r>
          </a:p>
        </p:txBody>
      </p:sp>
      <p:sp>
        <p:nvSpPr>
          <p:cNvPr id="83" name="TextBox 9">
            <a:extLst>
              <a:ext uri="{FF2B5EF4-FFF2-40B4-BE49-F238E27FC236}">
                <a16:creationId xmlns:a16="http://schemas.microsoft.com/office/drawing/2014/main" id="{BB6C8BF8-83D3-54C0-D546-7997C19520F1}"/>
              </a:ext>
            </a:extLst>
          </p:cNvPr>
          <p:cNvSpPr txBox="1"/>
          <p:nvPr/>
        </p:nvSpPr>
        <p:spPr>
          <a:xfrm>
            <a:off x="199050" y="1005272"/>
            <a:ext cx="1563513" cy="1777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CLAVE</a:t>
            </a:r>
          </a:p>
          <a:p>
            <a:pPr algn="l"/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Elemento grafico 64">
            <a:extLst>
              <a:ext uri="{FF2B5EF4-FFF2-40B4-BE49-F238E27FC236}">
                <a16:creationId xmlns:a16="http://schemas.microsoft.com/office/drawing/2014/main" id="{2FEC2C91-A539-9968-6BD5-85395EF9AD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9050" y="346381"/>
            <a:ext cx="1334999" cy="360000"/>
          </a:xfrm>
          <a:prstGeom prst="rect">
            <a:avLst/>
          </a:prstGeom>
        </p:spPr>
      </p:pic>
      <p:sp>
        <p:nvSpPr>
          <p:cNvPr id="85" name="Rettangolo 44">
            <a:extLst>
              <a:ext uri="{FF2B5EF4-FFF2-40B4-BE49-F238E27FC236}">
                <a16:creationId xmlns:a16="http://schemas.microsoft.com/office/drawing/2014/main" id="{3CFECDA4-226B-79C8-A599-9758303A00AB}"/>
              </a:ext>
            </a:extLst>
          </p:cNvPr>
          <p:cNvSpPr/>
          <p:nvPr/>
        </p:nvSpPr>
        <p:spPr>
          <a:xfrm>
            <a:off x="-440" y="4645100"/>
            <a:ext cx="2349500" cy="36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8" name="Gruppieren 14">
            <a:extLst>
              <a:ext uri="{FF2B5EF4-FFF2-40B4-BE49-F238E27FC236}">
                <a16:creationId xmlns:a16="http://schemas.microsoft.com/office/drawing/2014/main" id="{C3841458-EC9C-2F9C-E2E5-4F5BB0A07BEB}"/>
              </a:ext>
            </a:extLst>
          </p:cNvPr>
          <p:cNvGrpSpPr/>
          <p:nvPr/>
        </p:nvGrpSpPr>
        <p:grpSpPr>
          <a:xfrm>
            <a:off x="10156021" y="1259793"/>
            <a:ext cx="1093751" cy="4214365"/>
            <a:chOff x="7321550" y="1842293"/>
            <a:chExt cx="1153814" cy="4445795"/>
          </a:xfrm>
        </p:grpSpPr>
        <p:pic>
          <p:nvPicPr>
            <p:cNvPr id="109" name="Picture 23" descr="1021">
              <a:extLst>
                <a:ext uri="{FF2B5EF4-FFF2-40B4-BE49-F238E27FC236}">
                  <a16:creationId xmlns:a16="http://schemas.microsoft.com/office/drawing/2014/main" id="{45C92C02-7DFD-4119-2507-1250BF96A882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6" t="3406" r="83820" b="7014"/>
            <a:stretch/>
          </p:blipFill>
          <p:spPr bwMode="gray">
            <a:xfrm>
              <a:off x="7321550" y="1842293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23" descr="1021">
              <a:extLst>
                <a:ext uri="{FF2B5EF4-FFF2-40B4-BE49-F238E27FC236}">
                  <a16:creationId xmlns:a16="http://schemas.microsoft.com/office/drawing/2014/main" id="{CC4C0881-B73D-A43C-8E3F-0F0EC035B703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30" t="3406" r="66266" b="7014"/>
            <a:stretch/>
          </p:blipFill>
          <p:spPr bwMode="gray">
            <a:xfrm>
              <a:off x="7321550" y="2589529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" name="Picture 23" descr="1021">
              <a:extLst>
                <a:ext uri="{FF2B5EF4-FFF2-40B4-BE49-F238E27FC236}">
                  <a16:creationId xmlns:a16="http://schemas.microsoft.com/office/drawing/2014/main" id="{1647604E-C2CE-5C69-F665-4A10FA1B7EA6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52" t="14276" r="51150" b="16306"/>
            <a:stretch/>
          </p:blipFill>
          <p:spPr bwMode="gray">
            <a:xfrm>
              <a:off x="7321550" y="3336765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" name="Picture 23" descr="1021">
              <a:extLst>
                <a:ext uri="{FF2B5EF4-FFF2-40B4-BE49-F238E27FC236}">
                  <a16:creationId xmlns:a16="http://schemas.microsoft.com/office/drawing/2014/main" id="{B5D8D45A-EB23-6D34-B146-422A8EE6F5FD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11" t="15338" r="33525" b="10078"/>
            <a:stretch/>
          </p:blipFill>
          <p:spPr bwMode="gray">
            <a:xfrm>
              <a:off x="7321550" y="4084001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" name="Picture 23" descr="1021">
              <a:extLst>
                <a:ext uri="{FF2B5EF4-FFF2-40B4-BE49-F238E27FC236}">
                  <a16:creationId xmlns:a16="http://schemas.microsoft.com/office/drawing/2014/main" id="{6674608F-FFED-5645-FF18-D325FB88F13B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28" t="14276" r="16274" b="16306"/>
            <a:stretch/>
          </p:blipFill>
          <p:spPr bwMode="gray">
            <a:xfrm>
              <a:off x="7321550" y="4831237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" name="Picture 23" descr="1021">
              <a:extLst>
                <a:ext uri="{FF2B5EF4-FFF2-40B4-BE49-F238E27FC236}">
                  <a16:creationId xmlns:a16="http://schemas.microsoft.com/office/drawing/2014/main" id="{1D41AE7D-8750-E4FF-E506-F9AF1C4F8240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96" t="14276" r="1306" b="16306"/>
            <a:stretch/>
          </p:blipFill>
          <p:spPr bwMode="gray">
            <a:xfrm>
              <a:off x="7321550" y="5578475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5" name="Picture 8">
            <a:extLst>
              <a:ext uri="{FF2B5EF4-FFF2-40B4-BE49-F238E27FC236}">
                <a16:creationId xmlns:a16="http://schemas.microsoft.com/office/drawing/2014/main" id="{8F2D864B-567C-3F35-1DA6-54E3E6B4CB8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328"/>
          <a:stretch/>
        </p:blipFill>
        <p:spPr>
          <a:xfrm>
            <a:off x="6174655" y="4315975"/>
            <a:ext cx="3678499" cy="217690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EE737BA-B9BD-F5CD-889E-335F8A19B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6C2-E043-4924-B66D-1845746F337C}" type="datetime1">
              <a:rPr lang="fr-FR" smtClean="0"/>
              <a:t>15/10/2024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37910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7c254b-2107-4f11-bbf4-c30bafcb0414" xsi:nil="true"/>
    <lcf76f155ced4ddcb4097134ff3c332f xmlns="7d5dec9a-9e8b-443d-b3d9-4436fe769d7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68AB9D4A8064AA436EDC9C00D82B4" ma:contentTypeVersion="15" ma:contentTypeDescription="Create a new document." ma:contentTypeScope="" ma:versionID="70ba2a0c7f493556dc5396ab5a628fb0">
  <xsd:schema xmlns:xsd="http://www.w3.org/2001/XMLSchema" xmlns:xs="http://www.w3.org/2001/XMLSchema" xmlns:p="http://schemas.microsoft.com/office/2006/metadata/properties" xmlns:ns2="7d5dec9a-9e8b-443d-b3d9-4436fe769d7c" xmlns:ns3="287c254b-2107-4f11-bbf4-c30bafcb0414" targetNamespace="http://schemas.microsoft.com/office/2006/metadata/properties" ma:root="true" ma:fieldsID="3fd1e753463354bd8d5afc6c462dcc88" ns2:_="" ns3:_="">
    <xsd:import namespace="7d5dec9a-9e8b-443d-b3d9-4436fe769d7c"/>
    <xsd:import namespace="287c254b-2107-4f11-bbf4-c30bafcb04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dec9a-9e8b-443d-b3d9-4436fe769d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52679c2-c04b-4011-ba15-776f13b0b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c254b-2107-4f11-bbf4-c30bafcb04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e2d8bf8-3f35-4aba-9ea5-a5010605ad82}" ma:internalName="TaxCatchAll" ma:showField="CatchAllData" ma:web="287c254b-2107-4f11-bbf4-c30bafcb04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425BDD-6466-4000-B689-0E5192E900D4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287c254b-2107-4f11-bbf4-c30bafcb0414"/>
    <ds:schemaRef ds:uri="http://schemas.microsoft.com/office/2006/metadata/properties"/>
    <ds:schemaRef ds:uri="http://purl.org/dc/elements/1.1/"/>
    <ds:schemaRef ds:uri="7d5dec9a-9e8b-443d-b3d9-4436fe769d7c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5E7406C-65EC-4179-8893-6AD45594F9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CB713E-0889-48A9-A147-26ACE640DC63}"/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259</Words>
  <Application>Microsoft Office PowerPoint</Application>
  <PresentationFormat>Grand écran</PresentationFormat>
  <Paragraphs>31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Thème Office</vt:lpstr>
      <vt:lpstr>Présentation PowerPoint</vt:lpstr>
    </vt:vector>
  </TitlesOfParts>
  <Company>Sidel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Boufagher, Mehdy</dc:creator>
  <cp:lastModifiedBy>Boufagher, Mehdy</cp:lastModifiedBy>
  <cp:revision>39</cp:revision>
  <dcterms:created xsi:type="dcterms:W3CDTF">2024-04-17T11:49:06Z</dcterms:created>
  <dcterms:modified xsi:type="dcterms:W3CDTF">2024-10-15T15:02:50Z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480757-a570-4f64-84e7-c5b3ffe9d573_Enabled">
    <vt:lpwstr>true</vt:lpwstr>
  </property>
  <property fmtid="{D5CDD505-2E9C-101B-9397-08002B2CF9AE}" pid="3" name="MSIP_Label_94480757-a570-4f64-84e7-c5b3ffe9d573_SetDate">
    <vt:lpwstr>2024-04-17T11:53:45Z</vt:lpwstr>
  </property>
  <property fmtid="{D5CDD505-2E9C-101B-9397-08002B2CF9AE}" pid="4" name="MSIP_Label_94480757-a570-4f64-84e7-c5b3ffe9d573_Method">
    <vt:lpwstr>Privileged</vt:lpwstr>
  </property>
  <property fmtid="{D5CDD505-2E9C-101B-9397-08002B2CF9AE}" pid="5" name="MSIP_Label_94480757-a570-4f64-84e7-c5b3ffe9d573_Name">
    <vt:lpwstr>General</vt:lpwstr>
  </property>
  <property fmtid="{D5CDD505-2E9C-101B-9397-08002B2CF9AE}" pid="6" name="MSIP_Label_94480757-a570-4f64-84e7-c5b3ffe9d573_SiteId">
    <vt:lpwstr>2390cbd1-e663-4321-bc93-ba298637ce52</vt:lpwstr>
  </property>
  <property fmtid="{D5CDD505-2E9C-101B-9397-08002B2CF9AE}" pid="7" name="MSIP_Label_94480757-a570-4f64-84e7-c5b3ffe9d573_ActionId">
    <vt:lpwstr>740809e4-76b0-45a9-8303-20d05f5ad30a</vt:lpwstr>
  </property>
  <property fmtid="{D5CDD505-2E9C-101B-9397-08002B2CF9AE}" pid="8" name="MSIP_Label_94480757-a570-4f64-84e7-c5b3ffe9d573_ContentBits">
    <vt:lpwstr>2</vt:lpwstr>
  </property>
  <property fmtid="{D5CDD505-2E9C-101B-9397-08002B2CF9AE}" pid="9" name="ClassificationContentMarkingFooterLocations">
    <vt:lpwstr>Thème Office:8</vt:lpwstr>
  </property>
  <property fmtid="{D5CDD505-2E9C-101B-9397-08002B2CF9AE}" pid="10" name="ClassificationContentMarkingFooterText">
    <vt:lpwstr>General</vt:lpwstr>
  </property>
  <property fmtid="{D5CDD505-2E9C-101B-9397-08002B2CF9AE}" pid="11" name="ContentTypeId">
    <vt:lpwstr>0x010100A9E68AB9D4A8064AA436EDC9C00D82B4</vt:lpwstr>
  </property>
  <property fmtid="{D5CDD505-2E9C-101B-9397-08002B2CF9AE}" pid="12" name="MediaServiceImageTags">
    <vt:lpwstr/>
  </property>
</Properties>
</file>