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ECB30-4A17-4107-BEAB-C8C9E69A952E}" v="1" dt="2024-10-15T15:06:23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fagher, Mehdy" userId="S::115816@sidel.com::a8e82b8c-6d9f-4cb3-895e-aa54cfd06ba1" providerId="AD" clId="Web-{C9CDF376-A1BC-4887-9035-FF85358D4BA9}"/>
    <pc:docChg chg="modSld">
      <pc:chgData name="Boufagher, Mehdy" userId="S::115816@sidel.com::a8e82b8c-6d9f-4cb3-895e-aa54cfd06ba1" providerId="AD" clId="Web-{C9CDF376-A1BC-4887-9035-FF85358D4BA9}" dt="2024-06-26T09:50:18.273" v="0" actId="20577"/>
      <pc:docMkLst>
        <pc:docMk/>
      </pc:docMkLst>
      <pc:sldChg chg="modSp">
        <pc:chgData name="Boufagher, Mehdy" userId="S::115816@sidel.com::a8e82b8c-6d9f-4cb3-895e-aa54cfd06ba1" providerId="AD" clId="Web-{C9CDF376-A1BC-4887-9035-FF85358D4BA9}" dt="2024-06-26T09:50:18.273" v="0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C9CDF376-A1BC-4887-9035-FF85358D4BA9}" dt="2024-06-26T09:50:18.273" v="0" actId="20577"/>
          <ac:spMkLst>
            <pc:docMk/>
            <pc:sldMk cId="4193791004" sldId="256"/>
            <ac:spMk id="62" creationId="{C8150B97-541C-BC17-A789-56F8312ED4DB}"/>
          </ac:spMkLst>
        </pc:spChg>
      </pc:sldChg>
    </pc:docChg>
  </pc:docChgLst>
  <pc:docChgLst>
    <pc:chgData name="Boufagher, Mehdy" userId="S::115816@sidel.com::a8e82b8c-6d9f-4cb3-895e-aa54cfd06ba1" providerId="AD" clId="Web-{D8B90968-D5E7-4D2D-B249-714B3D7CFB6B}"/>
    <pc:docChg chg="modSld">
      <pc:chgData name="Boufagher, Mehdy" userId="S::115816@sidel.com::a8e82b8c-6d9f-4cb3-895e-aa54cfd06ba1" providerId="AD" clId="Web-{D8B90968-D5E7-4D2D-B249-714B3D7CFB6B}" dt="2024-05-06T08:45:04.597" v="5" actId="20577"/>
      <pc:docMkLst>
        <pc:docMk/>
      </pc:docMkLst>
      <pc:sldChg chg="modSp">
        <pc:chgData name="Boufagher, Mehdy" userId="S::115816@sidel.com::a8e82b8c-6d9f-4cb3-895e-aa54cfd06ba1" providerId="AD" clId="Web-{D8B90968-D5E7-4D2D-B249-714B3D7CFB6B}" dt="2024-05-06T08:45:04.597" v="5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D8B90968-D5E7-4D2D-B249-714B3D7CFB6B}" dt="2024-05-06T08:45:04.597" v="5" actId="20577"/>
          <ac:spMkLst>
            <pc:docMk/>
            <pc:sldMk cId="4193791004" sldId="256"/>
            <ac:spMk id="55" creationId="{E5DD7732-363C-F4DA-A84D-B3E8AF3EFD06}"/>
          </ac:spMkLst>
        </pc:spChg>
      </pc:sldChg>
    </pc:docChg>
  </pc:docChgLst>
  <pc:docChgLst>
    <pc:chgData name="Boufagher, Mehdy" userId="S::115816@sidel.com::a8e82b8c-6d9f-4cb3-895e-aa54cfd06ba1" providerId="AD" clId="Web-{47E4E34D-32CB-4EF7-B9E8-85A54F233788}"/>
    <pc:docChg chg="modSld">
      <pc:chgData name="Boufagher, Mehdy" userId="S::115816@sidel.com::a8e82b8c-6d9f-4cb3-895e-aa54cfd06ba1" providerId="AD" clId="Web-{47E4E34D-32CB-4EF7-B9E8-85A54F233788}" dt="2024-06-26T09:45:57.680" v="3" actId="14100"/>
      <pc:docMkLst>
        <pc:docMk/>
      </pc:docMkLst>
      <pc:sldChg chg="delSp modSp">
        <pc:chgData name="Boufagher, Mehdy" userId="S::115816@sidel.com::a8e82b8c-6d9f-4cb3-895e-aa54cfd06ba1" providerId="AD" clId="Web-{47E4E34D-32CB-4EF7-B9E8-85A54F233788}" dt="2024-06-26T09:45:57.680" v="3" actId="1410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47E4E34D-32CB-4EF7-B9E8-85A54F233788}" dt="2024-06-26T09:45:57.680" v="3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S::115816@sidel.com::a8e82b8c-6d9f-4cb3-895e-aa54cfd06ba1" providerId="AD" clId="Web-{47E4E34D-32CB-4EF7-B9E8-85A54F233788}" dt="2024-06-26T09:45:53.305" v="2" actId="14100"/>
          <ac:spMkLst>
            <pc:docMk/>
            <pc:sldMk cId="4193791004" sldId="256"/>
            <ac:spMk id="52" creationId="{2D983DB6-86B6-2BF3-FCC8-46E7B8EBA5A3}"/>
          </ac:spMkLst>
        </pc:spChg>
        <pc:spChg chg="del">
          <ac:chgData name="Boufagher, Mehdy" userId="S::115816@sidel.com::a8e82b8c-6d9f-4cb3-895e-aa54cfd06ba1" providerId="AD" clId="Web-{47E4E34D-32CB-4EF7-B9E8-85A54F233788}" dt="2024-06-26T09:45:49.992" v="1"/>
          <ac:spMkLst>
            <pc:docMk/>
            <pc:sldMk cId="4193791004" sldId="256"/>
            <ac:spMk id="56" creationId="{4C4FC064-3AE4-BDB6-CE6E-ED90C2136D5A}"/>
          </ac:spMkLst>
        </pc:spChg>
        <pc:grpChg chg="del">
          <ac:chgData name="Boufagher, Mehdy" userId="S::115816@sidel.com::a8e82b8c-6d9f-4cb3-895e-aa54cfd06ba1" providerId="AD" clId="Web-{47E4E34D-32CB-4EF7-B9E8-85A54F233788}" dt="2024-06-26T09:45:49.289" v="0"/>
          <ac:grpSpMkLst>
            <pc:docMk/>
            <pc:sldMk cId="4193791004" sldId="256"/>
            <ac:grpSpMk id="57" creationId="{D682DAD1-ECF6-A60C-6984-9692AA5B5BA7}"/>
          </ac:grpSpMkLst>
        </pc:grpChg>
      </pc:sldChg>
    </pc:docChg>
  </pc:docChgLst>
  <pc:docChgLst>
    <pc:chgData name="Boufagher, Mehdy" userId="a8e82b8c-6d9f-4cb3-895e-aa54cfd06ba1" providerId="ADAL" clId="{D32ECB30-4A17-4107-BEAB-C8C9E69A952E}"/>
    <pc:docChg chg="undo custSel modSld">
      <pc:chgData name="Boufagher, Mehdy" userId="a8e82b8c-6d9f-4cb3-895e-aa54cfd06ba1" providerId="ADAL" clId="{D32ECB30-4A17-4107-BEAB-C8C9E69A952E}" dt="2024-10-15T15:07:39.905" v="266" actId="1076"/>
      <pc:docMkLst>
        <pc:docMk/>
      </pc:docMkLst>
      <pc:sldChg chg="modSp mod">
        <pc:chgData name="Boufagher, Mehdy" userId="a8e82b8c-6d9f-4cb3-895e-aa54cfd06ba1" providerId="ADAL" clId="{D32ECB30-4A17-4107-BEAB-C8C9E69A952E}" dt="2024-10-15T15:07:39.905" v="266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D32ECB30-4A17-4107-BEAB-C8C9E69A952E}" dt="2024-10-15T15:07:31.571" v="261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Boufagher, Mehdy" userId="a8e82b8c-6d9f-4cb3-895e-aa54cfd06ba1" providerId="ADAL" clId="{D32ECB30-4A17-4107-BEAB-C8C9E69A952E}" dt="2024-10-15T15:05:41.551" v="217"/>
          <ac:spMkLst>
            <pc:docMk/>
            <pc:sldMk cId="4193791004" sldId="256"/>
            <ac:spMk id="48" creationId="{3EE1F40A-E823-952A-9BA1-159DD931E625}"/>
          </ac:spMkLst>
        </pc:spChg>
        <pc:spChg chg="mod">
          <ac:chgData name="Boufagher, Mehdy" userId="a8e82b8c-6d9f-4cb3-895e-aa54cfd06ba1" providerId="ADAL" clId="{D32ECB30-4A17-4107-BEAB-C8C9E69A952E}" dt="2024-10-15T15:07:34.304" v="263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Boufagher, Mehdy" userId="a8e82b8c-6d9f-4cb3-895e-aa54cfd06ba1" providerId="ADAL" clId="{D32ECB30-4A17-4107-BEAB-C8C9E69A952E}" dt="2024-10-15T15:05:49.934" v="218"/>
          <ac:spMkLst>
            <pc:docMk/>
            <pc:sldMk cId="4193791004" sldId="256"/>
            <ac:spMk id="55" creationId="{E5DD7732-363C-F4DA-A84D-B3E8AF3EFD06}"/>
          </ac:spMkLst>
        </pc:spChg>
        <pc:spChg chg="mod">
          <ac:chgData name="Boufagher, Mehdy" userId="a8e82b8c-6d9f-4cb3-895e-aa54cfd06ba1" providerId="ADAL" clId="{D32ECB30-4A17-4107-BEAB-C8C9E69A952E}" dt="2024-10-15T15:03:29.846" v="11" actId="20577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Boufagher, Mehdy" userId="a8e82b8c-6d9f-4cb3-895e-aa54cfd06ba1" providerId="ADAL" clId="{D32ECB30-4A17-4107-BEAB-C8C9E69A952E}" dt="2024-10-15T15:03:57.720" v="41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D32ECB30-4A17-4107-BEAB-C8C9E69A952E}" dt="2024-10-15T15:03:51.214" v="31" actId="20577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Boufagher, Mehdy" userId="a8e82b8c-6d9f-4cb3-895e-aa54cfd06ba1" providerId="ADAL" clId="{D32ECB30-4A17-4107-BEAB-C8C9E69A952E}" dt="2024-10-15T15:04:11.319" v="79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Boufagher, Mehdy" userId="a8e82b8c-6d9f-4cb3-895e-aa54cfd06ba1" providerId="ADAL" clId="{D32ECB30-4A17-4107-BEAB-C8C9E69A952E}" dt="2024-10-15T15:04:03.983" v="65" actId="20577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Boufagher, Mehdy" userId="a8e82b8c-6d9f-4cb3-895e-aa54cfd06ba1" providerId="ADAL" clId="{D32ECB30-4A17-4107-BEAB-C8C9E69A952E}" dt="2024-10-15T15:04:29.790" v="122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D32ECB30-4A17-4107-BEAB-C8C9E69A952E}" dt="2024-10-15T15:04:24.517" v="112" actId="14100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Boufagher, Mehdy" userId="a8e82b8c-6d9f-4cb3-895e-aa54cfd06ba1" providerId="ADAL" clId="{D32ECB30-4A17-4107-BEAB-C8C9E69A952E}" dt="2024-10-15T15:04:36.832" v="123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D32ECB30-4A17-4107-BEAB-C8C9E69A952E}" dt="2024-10-15T15:04:47.093" v="125" actId="20577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Boufagher, Mehdy" userId="a8e82b8c-6d9f-4cb3-895e-aa54cfd06ba1" providerId="ADAL" clId="{D32ECB30-4A17-4107-BEAB-C8C9E69A952E}" dt="2024-10-15T15:05:23.910" v="211" actId="20577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D32ECB30-4A17-4107-BEAB-C8C9E69A952E}" dt="2024-10-15T15:05:03.078" v="173" actId="20577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D32ECB30-4A17-4107-BEAB-C8C9E69A952E}" dt="2024-10-15T15:04:53.854" v="148" actId="20577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Boufagher, Mehdy" userId="a8e82b8c-6d9f-4cb3-895e-aa54cfd06ba1" providerId="ADAL" clId="{D32ECB30-4A17-4107-BEAB-C8C9E69A952E}" dt="2024-10-15T15:06:23.278" v="251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Boufagher, Mehdy" userId="a8e82b8c-6d9f-4cb3-895e-aa54cfd06ba1" providerId="ADAL" clId="{D32ECB30-4A17-4107-BEAB-C8C9E69A952E}" dt="2024-10-15T15:03:17.635" v="0"/>
          <ac:spMkLst>
            <pc:docMk/>
            <pc:sldMk cId="4193791004" sldId="256"/>
            <ac:spMk id="83" creationId="{BB6C8BF8-83D3-54C0-D546-7997C19520F1}"/>
          </ac:spMkLst>
        </pc:spChg>
        <pc:picChg chg="mod">
          <ac:chgData name="Boufagher, Mehdy" userId="a8e82b8c-6d9f-4cb3-895e-aa54cfd06ba1" providerId="ADAL" clId="{D32ECB30-4A17-4107-BEAB-C8C9E69A952E}" dt="2024-10-15T15:07:39.905" v="266" actId="1076"/>
          <ac:picMkLst>
            <pc:docMk/>
            <pc:sldMk cId="4193791004" sldId="256"/>
            <ac:picMk id="115" creationId="{8F2D864B-567C-3F35-1DA6-54E3E6B4CB8B}"/>
          </ac:picMkLst>
        </pc:picChg>
      </pc:sldChg>
    </pc:docChg>
  </pc:docChgLst>
  <pc:docChgLst>
    <pc:chgData name="Christophe, Tanguy [EXTERNAL]" userId="8bb54983-66b2-4b87-b83e-e2297b5db4b2" providerId="ADAL" clId="{3019E171-BC33-418E-AB56-6D930181FBD3}"/>
    <pc:docChg chg="custSel modSld modMainMaster">
      <pc:chgData name="Christophe, Tanguy [EXTERNAL]" userId="8bb54983-66b2-4b87-b83e-e2297b5db4b2" providerId="ADAL" clId="{3019E171-BC33-418E-AB56-6D930181FBD3}" dt="2024-07-09T07:56:57.644" v="34" actId="207"/>
      <pc:docMkLst>
        <pc:docMk/>
      </pc:docMkLst>
      <pc:sldChg chg="addSp delSp modSp mod">
        <pc:chgData name="Christophe, Tanguy [EXTERNAL]" userId="8bb54983-66b2-4b87-b83e-e2297b5db4b2" providerId="ADAL" clId="{3019E171-BC33-418E-AB56-6D930181FBD3}" dt="2024-07-09T07:56:34.728" v="29" actId="1076"/>
        <pc:sldMkLst>
          <pc:docMk/>
          <pc:sldMk cId="4193791004" sldId="256"/>
        </pc:sldMkLst>
        <pc:spChg chg="add del mod">
          <ac:chgData name="Christophe, Tanguy [EXTERNAL]" userId="8bb54983-66b2-4b87-b83e-e2297b5db4b2" providerId="ADAL" clId="{3019E171-BC33-418E-AB56-6D930181FBD3}" dt="2024-07-08T13:31:54.096" v="16" actId="478"/>
          <ac:spMkLst>
            <pc:docMk/>
            <pc:sldMk cId="4193791004" sldId="256"/>
            <ac:spMk id="2" creationId="{251784BC-BC87-2159-7779-F120C476F850}"/>
          </ac:spMkLst>
        </pc:spChg>
        <pc:spChg chg="mod">
          <ac:chgData name="Christophe, Tanguy [EXTERNAL]" userId="8bb54983-66b2-4b87-b83e-e2297b5db4b2" providerId="ADAL" clId="{3019E171-BC33-418E-AB56-6D930181FBD3}" dt="2024-07-09T07:56:26.802" v="26" actId="14100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Christophe, Tanguy [EXTERNAL]" userId="8bb54983-66b2-4b87-b83e-e2297b5db4b2" providerId="ADAL" clId="{3019E171-BC33-418E-AB56-6D930181FBD3}" dt="2024-07-09T07:56:30.824" v="27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Christophe, Tanguy [EXTERNAL]" userId="8bb54983-66b2-4b87-b83e-e2297b5db4b2" providerId="ADAL" clId="{3019E171-BC33-418E-AB56-6D930181FBD3}" dt="2024-07-08T13:31:51.132" v="15" actId="1076"/>
          <ac:spMkLst>
            <pc:docMk/>
            <pc:sldMk cId="4193791004" sldId="256"/>
            <ac:spMk id="61" creationId="{3E8F08BB-7384-E4FB-4CF7-BFAD3ED739A3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4" creationId="{DBADC5FC-5F63-742C-4471-FC03D2601782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75" creationId="{ED133E87-7334-5DAE-45D3-5C83D05C9F54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1" creationId="{7F8FF035-9BA4-F3F0-474B-3B8CA92BC57C}"/>
          </ac:spMkLst>
        </pc:spChg>
        <pc:spChg chg="mod">
          <ac:chgData name="Christophe, Tanguy [EXTERNAL]" userId="8bb54983-66b2-4b87-b83e-e2297b5db4b2" providerId="ADAL" clId="{3019E171-BC33-418E-AB56-6D930181FBD3}" dt="2024-07-08T13:33:23.763" v="23" actId="1076"/>
          <ac:spMkLst>
            <pc:docMk/>
            <pc:sldMk cId="4193791004" sldId="256"/>
            <ac:spMk id="82" creationId="{E613E64A-8215-A989-D201-A1DE6E0C731D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3" creationId="{BB6C8BF8-83D3-54C0-D546-7997C19520F1}"/>
          </ac:spMkLst>
        </pc:spChg>
        <pc:spChg chg="mod">
          <ac:chgData name="Christophe, Tanguy [EXTERNAL]" userId="8bb54983-66b2-4b87-b83e-e2297b5db4b2" providerId="ADAL" clId="{3019E171-BC33-418E-AB56-6D930181FBD3}" dt="2024-07-08T13:30:43.496" v="0" actId="2711"/>
          <ac:spMkLst>
            <pc:docMk/>
            <pc:sldMk cId="4193791004" sldId="256"/>
            <ac:spMk id="85" creationId="{3CFECDA4-226B-79C8-A599-9758303A00AB}"/>
          </ac:spMkLst>
        </pc:s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6" creationId="{B782813F-3496-38D5-905D-BF224DB6F91E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49" creationId="{490ED495-63AE-8B1F-4398-41F98B2EF32B}"/>
          </ac:grpSpMkLst>
        </pc:grpChg>
        <pc:grpChg chg="mod">
          <ac:chgData name="Christophe, Tanguy [EXTERNAL]" userId="8bb54983-66b2-4b87-b83e-e2297b5db4b2" providerId="ADAL" clId="{3019E171-BC33-418E-AB56-6D930181FBD3}" dt="2024-07-08T13:30:43.496" v="0" actId="2711"/>
          <ac:grpSpMkLst>
            <pc:docMk/>
            <pc:sldMk cId="4193791004" sldId="256"/>
            <ac:grpSpMk id="53" creationId="{AC61FE2B-F443-A0EE-09FE-18283CF93C4A}"/>
          </ac:grpSpMkLst>
        </pc:grpChg>
        <pc:grpChg chg="mod">
          <ac:chgData name="Christophe, Tanguy [EXTERNAL]" userId="8bb54983-66b2-4b87-b83e-e2297b5db4b2" providerId="ADAL" clId="{3019E171-BC33-418E-AB56-6D930181FBD3}" dt="2024-07-09T07:56:34.728" v="29" actId="1076"/>
          <ac:grpSpMkLst>
            <pc:docMk/>
            <pc:sldMk cId="4193791004" sldId="256"/>
            <ac:grpSpMk id="108" creationId="{C3841458-EC9C-2F9C-E2E5-4F5BB0A07BEB}"/>
          </ac:grpSpMkLst>
        </pc:grpChg>
        <pc:picChg chg="mod">
          <ac:chgData name="Christophe, Tanguy [EXTERNAL]" userId="8bb54983-66b2-4b87-b83e-e2297b5db4b2" providerId="ADAL" clId="{3019E171-BC33-418E-AB56-6D930181FBD3}" dt="2024-07-08T13:30:43.496" v="0" actId="2711"/>
          <ac:picMkLst>
            <pc:docMk/>
            <pc:sldMk cId="4193791004" sldId="256"/>
            <ac:picMk id="84" creationId="{2FEC2C91-A539-9968-6BD5-85395EF9AD4A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09" creationId="{45C92C02-7DFD-4119-2507-1250BF96A882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0" creationId="{CC4C0881-B73D-A43C-8E3F-0F0EC035B703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1" creationId="{1647604E-C2CE-5C69-F665-4A10FA1B7EA6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2" creationId="{B5D8D45A-EB23-6D34-B146-422A8EE6F5FD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3" creationId="{6674608F-FFED-5645-FF18-D325FB88F13B}"/>
          </ac:picMkLst>
        </pc:picChg>
        <pc:picChg chg="mod">
          <ac:chgData name="Christophe, Tanguy [EXTERNAL]" userId="8bb54983-66b2-4b87-b83e-e2297b5db4b2" providerId="ADAL" clId="{3019E171-BC33-418E-AB56-6D930181FBD3}" dt="2024-07-09T07:56:34.728" v="29" actId="1076"/>
          <ac:picMkLst>
            <pc:docMk/>
            <pc:sldMk cId="4193791004" sldId="256"/>
            <ac:picMk id="114" creationId="{1D41AE7D-8750-E4FF-E506-F9AF1C4F8240}"/>
          </ac:picMkLst>
        </pc:picChg>
        <pc:picChg chg="mod">
          <ac:chgData name="Christophe, Tanguy [EXTERNAL]" userId="8bb54983-66b2-4b87-b83e-e2297b5db4b2" providerId="ADAL" clId="{3019E171-BC33-418E-AB56-6D930181FBD3}" dt="2024-07-09T07:56:32.490" v="28" actId="1076"/>
          <ac:picMkLst>
            <pc:docMk/>
            <pc:sldMk cId="4193791004" sldId="256"/>
            <ac:picMk id="115" creationId="{8F2D864B-567C-3F35-1DA6-54E3E6B4CB8B}"/>
          </ac:picMkLst>
        </pc:picChg>
      </pc:sldChg>
      <pc:sldMasterChg chg="modSldLayout">
        <pc:chgData name="Christophe, Tanguy [EXTERNAL]" userId="8bb54983-66b2-4b87-b83e-e2297b5db4b2" providerId="ADAL" clId="{3019E171-BC33-418E-AB56-6D930181FBD3}" dt="2024-07-09T07:56:57.644" v="34" actId="207"/>
        <pc:sldMasterMkLst>
          <pc:docMk/>
          <pc:sldMasterMk cId="14599006" sldId="2147483648"/>
        </pc:sldMasterMkLst>
        <pc:sldLayoutChg chg="delSp modSp mod">
          <pc:chgData name="Christophe, Tanguy [EXTERNAL]" userId="8bb54983-66b2-4b87-b83e-e2297b5db4b2" providerId="ADAL" clId="{3019E171-BC33-418E-AB56-6D930181FBD3}" dt="2024-07-09T07:56:57.644" v="34" actId="207"/>
          <pc:sldLayoutMkLst>
            <pc:docMk/>
            <pc:sldMasterMk cId="14599006" sldId="2147483648"/>
            <pc:sldLayoutMk cId="3095034888" sldId="2147483649"/>
          </pc:sldLayoutMkLst>
          <pc:spChg chg="mod">
            <ac:chgData name="Christophe, Tanguy [EXTERNAL]" userId="8bb54983-66b2-4b87-b83e-e2297b5db4b2" providerId="ADAL" clId="{3019E171-BC33-418E-AB56-6D930181FBD3}" dt="2024-07-09T07:56:57.644" v="34" actId="207"/>
            <ac:spMkLst>
              <pc:docMk/>
              <pc:sldMasterMk cId="14599006" sldId="2147483648"/>
              <pc:sldLayoutMk cId="3095034888" sldId="2147483649"/>
              <ac:spMk id="4" creationId="{B50F23EA-ED23-5CD0-E54D-4DA26796A6AC}"/>
            </ac:spMkLst>
          </pc:spChg>
          <pc:spChg chg="del">
            <ac:chgData name="Christophe, Tanguy [EXTERNAL]" userId="8bb54983-66b2-4b87-b83e-e2297b5db4b2" providerId="ADAL" clId="{3019E171-BC33-418E-AB56-6D930181FBD3}" dt="2024-07-09T07:56:45.553" v="31" actId="478"/>
            <ac:spMkLst>
              <pc:docMk/>
              <pc:sldMasterMk cId="14599006" sldId="2147483648"/>
              <pc:sldLayoutMk cId="3095034888" sldId="2147483649"/>
              <ac:spMk id="5" creationId="{74BEAF53-7F52-376D-4726-8C9A8C88AA31}"/>
            </ac:spMkLst>
          </pc:spChg>
          <pc:spChg chg="del">
            <ac:chgData name="Christophe, Tanguy [EXTERNAL]" userId="8bb54983-66b2-4b87-b83e-e2297b5db4b2" providerId="ADAL" clId="{3019E171-BC33-418E-AB56-6D930181FBD3}" dt="2024-07-09T07:56:44.524" v="30" actId="478"/>
            <ac:spMkLst>
              <pc:docMk/>
              <pc:sldMasterMk cId="14599006" sldId="2147483648"/>
              <pc:sldLayoutMk cId="3095034888" sldId="2147483649"/>
              <ac:spMk id="6" creationId="{60EADD95-43DE-E783-487E-FE521710B8D6}"/>
            </ac:spMkLst>
          </pc:spChg>
        </pc:sldLayoutChg>
      </pc:sldMasterChg>
    </pc:docChg>
  </pc:docChgLst>
  <pc:docChgLst>
    <pc:chgData name="Boufagher, Mehdy" userId="S::115816@sidel.com::a8e82b8c-6d9f-4cb3-895e-aa54cfd06ba1" providerId="AD" clId="Web-{252BB92B-DF78-4E14-9407-335EBDA7FF47}"/>
    <pc:docChg chg="modSld">
      <pc:chgData name="Boufagher, Mehdy" userId="S::115816@sidel.com::a8e82b8c-6d9f-4cb3-895e-aa54cfd06ba1" providerId="AD" clId="Web-{252BB92B-DF78-4E14-9407-335EBDA7FF47}" dt="2024-04-19T13:38:19.069" v="0"/>
      <pc:docMkLst>
        <pc:docMk/>
      </pc:docMkLst>
      <pc:sldChg chg="modSp">
        <pc:chgData name="Boufagher, Mehdy" userId="S::115816@sidel.com::a8e82b8c-6d9f-4cb3-895e-aa54cfd06ba1" providerId="AD" clId="Web-{252BB92B-DF78-4E14-9407-335EBDA7FF47}" dt="2024-04-19T13:38:19.069" v="0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52BB92B-DF78-4E14-9407-335EBDA7FF47}" dt="2024-04-19T13:38:19.069" v="0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  <pc:docChgLst>
    <pc:chgData name="Boufagher, Mehdy" userId="a8e82b8c-6d9f-4cb3-895e-aa54cfd06ba1" providerId="ADAL" clId="{9B2965BB-36C5-4484-9941-D4D10DCBC2D7}"/>
    <pc:docChg chg="undo custSel modSld">
      <pc:chgData name="Boufagher, Mehdy" userId="a8e82b8c-6d9f-4cb3-895e-aa54cfd06ba1" providerId="ADAL" clId="{9B2965BB-36C5-4484-9941-D4D10DCBC2D7}" dt="2024-06-24T12:04:25.946" v="91" actId="1076"/>
      <pc:docMkLst>
        <pc:docMk/>
      </pc:docMkLst>
      <pc:sldChg chg="modSp mod">
        <pc:chgData name="Boufagher, Mehdy" userId="a8e82b8c-6d9f-4cb3-895e-aa54cfd06ba1" providerId="ADAL" clId="{9B2965BB-36C5-4484-9941-D4D10DCBC2D7}" dt="2024-06-24T12:04:25.946" v="91" actId="1076"/>
        <pc:sldMkLst>
          <pc:docMk/>
          <pc:sldMk cId="4193791004" sldId="256"/>
        </pc:sldMkLst>
        <pc:spChg chg="mod">
          <ac:chgData name="Boufagher, Mehdy" userId="a8e82b8c-6d9f-4cb3-895e-aa54cfd06ba1" providerId="ADAL" clId="{9B2965BB-36C5-4484-9941-D4D10DCBC2D7}" dt="2024-06-24T12:03:20.776" v="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Boufagher, Mehdy" userId="a8e82b8c-6d9f-4cb3-895e-aa54cfd06ba1" providerId="ADAL" clId="{9B2965BB-36C5-4484-9941-D4D10DCBC2D7}" dt="2024-06-24T12:03:24.839" v="8" actId="20577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Boufagher, Mehdy" userId="a8e82b8c-6d9f-4cb3-895e-aa54cfd06ba1" providerId="ADAL" clId="{9B2965BB-36C5-4484-9941-D4D10DCBC2D7}" dt="2024-06-24T12:03:27.703" v="11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Boufagher, Mehdy" userId="a8e82b8c-6d9f-4cb3-895e-aa54cfd06ba1" providerId="ADAL" clId="{9B2965BB-36C5-4484-9941-D4D10DCBC2D7}" dt="2024-06-24T12:03:52.036" v="47" actId="1076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3" creationId="{12EB70C3-9807-83CD-C6D7-8DA816CD10C5}"/>
          </ac:spMkLst>
        </pc:spChg>
        <pc:spChg chg="mod">
          <ac:chgData name="Boufagher, Mehdy" userId="a8e82b8c-6d9f-4cb3-895e-aa54cfd06ba1" providerId="ADAL" clId="{9B2965BB-36C5-4484-9941-D4D10DCBC2D7}" dt="2024-06-24T12:04:25.946" v="91" actId="107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Boufagher, Mehdy" userId="a8e82b8c-6d9f-4cb3-895e-aa54cfd06ba1" providerId="ADAL" clId="{9B2965BB-36C5-4484-9941-D4D10DCBC2D7}" dt="2024-06-24T12:03:57.757" v="63" actId="20577"/>
          <ac:spMkLst>
            <pc:docMk/>
            <pc:sldMk cId="4193791004" sldId="256"/>
            <ac:spMk id="75" creationId="{ED133E87-7334-5DAE-45D3-5C83D05C9F54}"/>
          </ac:spMkLst>
        </pc:spChg>
        <pc:grpChg chg="mod">
          <ac:chgData name="Boufagher, Mehdy" userId="a8e82b8c-6d9f-4cb3-895e-aa54cfd06ba1" providerId="ADAL" clId="{9B2965BB-36C5-4484-9941-D4D10DCBC2D7}" dt="2024-06-24T12:03:50.353" v="46" actId="1076"/>
          <ac:grpSpMkLst>
            <pc:docMk/>
            <pc:sldMk cId="4193791004" sldId="256"/>
            <ac:grpSpMk id="49" creationId="{490ED495-63AE-8B1F-4398-41F98B2EF32B}"/>
          </ac:grpSpMkLst>
        </pc:grpChg>
      </pc:sldChg>
    </pc:docChg>
  </pc:docChgLst>
  <pc:docChgLst>
    <pc:chgData name="Boufagher, Mehdy" userId="S::115816@sidel.com::a8e82b8c-6d9f-4cb3-895e-aa54cfd06ba1" providerId="AD" clId="Web-{24078875-1BFF-4046-AA7F-D3193421EF9C}"/>
    <pc:docChg chg="modSld">
      <pc:chgData name="Boufagher, Mehdy" userId="S::115816@sidel.com::a8e82b8c-6d9f-4cb3-895e-aa54cfd06ba1" providerId="AD" clId="Web-{24078875-1BFF-4046-AA7F-D3193421EF9C}" dt="2024-05-06T09:16:39.163" v="3" actId="20577"/>
      <pc:docMkLst>
        <pc:docMk/>
      </pc:docMkLst>
      <pc:sldChg chg="modSp">
        <pc:chgData name="Boufagher, Mehdy" userId="S::115816@sidel.com::a8e82b8c-6d9f-4cb3-895e-aa54cfd06ba1" providerId="AD" clId="Web-{24078875-1BFF-4046-AA7F-D3193421EF9C}" dt="2024-05-06T09:16:39.163" v="3" actId="20577"/>
        <pc:sldMkLst>
          <pc:docMk/>
          <pc:sldMk cId="4193791004" sldId="256"/>
        </pc:sldMkLst>
        <pc:spChg chg="mod">
          <ac:chgData name="Boufagher, Mehdy" userId="S::115816@sidel.com::a8e82b8c-6d9f-4cb3-895e-aa54cfd06ba1" providerId="AD" clId="Web-{24078875-1BFF-4046-AA7F-D3193421EF9C}" dt="2024-05-06T09:16:39.163" v="3" actId="20577"/>
          <ac:spMkLst>
            <pc:docMk/>
            <pc:sldMk cId="4193791004" sldId="256"/>
            <ac:spMk id="71" creationId="{82B5FA08-1DB6-77C3-5E88-F6CC8673B3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8DD0-A64C-49D1-9B99-BE455A371770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12AE-0527-43C1-AF1B-C47F265905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8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8512" y="6492875"/>
            <a:ext cx="9234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823D9B-B894-4B43-AA2F-4C6B6EF971CA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D528-5B7E-41A4-9DDC-CDB0D477B51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8F63B-C124-4AE4-B5BD-45196568AFE6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58AA-E64F-4147-92B4-AE8E6C5E2F02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C2D6-0D56-4B6E-A7BE-603090579B0E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B9A6-FDD2-46EF-AB2D-99CCFEB05C28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922C5-7698-403D-A512-2C8E2B436ABA}" type="datetime1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AB7D-E5EB-4A58-A386-A6189682D0D8}" type="datetime1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212A-B42B-41C2-955B-BCD1C50D5196}" type="datetime1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0EA4-1400-47F6-860E-78815AC4591F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862-3036-4A0E-96E3-4B7714C748E5}" type="datetime1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F02-B3D3-4C21-8471-D01F159AB624}" type="datetime1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21350" y="1588736"/>
            <a:ext cx="3250438" cy="4517781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Nouveau bloc de réglage/support de four : Réglage indépendant du bouclier de refroidissement du col pour plus de stabilité.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Module </a:t>
            </a:r>
            <a:r>
              <a:rPr kumimoji="0" lang="fr-FR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Ecoven</a:t>
            </a: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pour le refroidissement des lampes : Le Super Cobra est remplacé par un ventilateur dédié à chaque module.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Modules de chauffage : Seulement 8 lampes IR, lampes plus efficaces, mur en céramique et réflecteur supérieur.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Réflecteur supérieur du four en céramique, réglable en hauteur pour s'adapter à toutes les longueurs de préforme.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Câblage : Armoire </a:t>
            </a:r>
            <a:r>
              <a:rPr kumimoji="0" lang="fr-FR" altLang="x-none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pré-câblée</a:t>
            </a: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ajoutée pour alimenter les ventilateurs.</a:t>
            </a:r>
          </a:p>
          <a:p>
            <a:pPr marL="136922" marR="0" lvl="1" indent="-136922" algn="l" defTabSz="9144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>
                <a:srgbClr val="E64B00"/>
              </a:buClr>
              <a:buSzPct val="100000"/>
              <a:buFont typeface="Wingdings" charset="2"/>
              <a:buChar char="§"/>
              <a:tabLst>
                <a:tab pos="2231231" algn="l"/>
                <a:tab pos="2363391" algn="l"/>
              </a:tabLst>
              <a:defRPr/>
            </a:pPr>
            <a:r>
              <a:rPr kumimoji="0" lang="fr-FR" altLang="x-none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Nouvelle automatisation et processus : Armoire électrique principale mise à jour (alimentation, nouvelles fonctionnalités et réajustement de toutes les fiches de processus).</a:t>
            </a: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BÉNÉFICES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26770" y="1601707"/>
            <a:ext cx="3260876" cy="275192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fr-FR" sz="1200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 à 45 %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consommation électrique en moins.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Moins de lampes pour </a:t>
            </a:r>
            <a:r>
              <a:rPr lang="fr-FR" sz="1200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11 %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puissance installée en moins.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Chauffage plus précis : Zones définies sur la surface de la préforme et étirement </a:t>
            </a:r>
            <a:r>
              <a:rPr lang="fr-FR" sz="1200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optimisé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du col.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1200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facile à entretenir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: Le module de chauffage peut être réparé sur la table pendant que la machine fonctionne avec un module de rechange.</a:t>
            </a:r>
          </a:p>
          <a:p>
            <a:pPr marL="182563" indent="-182563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Wingdings" pitchFamily="2" charset="2"/>
              <a:buChar char="§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Les céramiques sont </a:t>
            </a:r>
            <a:r>
              <a:rPr lang="fr-FR" sz="1200" dirty="0" err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auto-nettoyantes</a:t>
            </a:r>
            <a:r>
              <a:rPr lang="fr-FR" sz="1200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par effet de pyrolyse.</a:t>
            </a:r>
            <a:endParaRPr kumimoji="0" lang="en-US" altLang="it-IT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46831" y="1287798"/>
            <a:ext cx="3240815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18285" y="32991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 OVEN</a:t>
            </a:r>
            <a:endParaRPr lang="en-GB" sz="30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43" y="75148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Ref. 1021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50k €*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: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295658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À définir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2049316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ROI 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991684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18 à 22 Jour-hommes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74534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d’installation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670399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À définir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424057"/>
            <a:ext cx="2052831" cy="17392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d’arrêt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 :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210383" y="4175558"/>
            <a:ext cx="1963124" cy="33503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0" i="1" kern="1200" noProof="0" dirty="0">
                <a:latin typeface="Arial" panose="020B0604020202020204" pitchFamily="34" charset="0"/>
                <a:cs typeface="Arial" panose="020B0604020202020204" pitchFamily="34" charset="0"/>
              </a:rPr>
              <a:t>*selon la taille du souffleur et l'étendue, installation non incluse.</a:t>
            </a:r>
          </a:p>
          <a:p>
            <a:endParaRPr lang="fr-FR" sz="800" b="0" i="1" kern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4927275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combiné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:</a:t>
            </a: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52728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Blowing Universal sauf version de chauffage.</a:t>
            </a:r>
          </a:p>
          <a:p>
            <a:pPr marL="0" indent="0">
              <a:buClr>
                <a:srgbClr val="E74B00"/>
              </a:buClr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24340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machine :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164466"/>
            <a:ext cx="1963125" cy="549169"/>
          </a:xfrm>
          <a:prstGeom prst="rect">
            <a:avLst/>
          </a:prstGeom>
        </p:spPr>
        <p:txBody>
          <a:bodyPr wrap="square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74B00"/>
              </a:buClr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À définir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11443" y="319815"/>
            <a:ext cx="2582908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513983" y="324776"/>
            <a:ext cx="2274420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DURABILITÉ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199050" y="1005272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 CLÉS</a:t>
            </a:r>
          </a:p>
          <a:p>
            <a:pPr algn="l"/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uppieren 14">
            <a:extLst>
              <a:ext uri="{FF2B5EF4-FFF2-40B4-BE49-F238E27FC236}">
                <a16:creationId xmlns:a16="http://schemas.microsoft.com/office/drawing/2014/main" id="{C3841458-EC9C-2F9C-E2E5-4F5BB0A07BEB}"/>
              </a:ext>
            </a:extLst>
          </p:cNvPr>
          <p:cNvGrpSpPr/>
          <p:nvPr/>
        </p:nvGrpSpPr>
        <p:grpSpPr>
          <a:xfrm>
            <a:off x="10156021" y="1259793"/>
            <a:ext cx="1093751" cy="4214365"/>
            <a:chOff x="7321550" y="1842293"/>
            <a:chExt cx="1153814" cy="4445795"/>
          </a:xfrm>
        </p:grpSpPr>
        <p:pic>
          <p:nvPicPr>
            <p:cNvPr id="109" name="Picture 23" descr="1021">
              <a:extLst>
                <a:ext uri="{FF2B5EF4-FFF2-40B4-BE49-F238E27FC236}">
                  <a16:creationId xmlns:a16="http://schemas.microsoft.com/office/drawing/2014/main" id="{45C92C02-7DFD-4119-2507-1250BF96A882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23" descr="1021">
              <a:extLst>
                <a:ext uri="{FF2B5EF4-FFF2-40B4-BE49-F238E27FC236}">
                  <a16:creationId xmlns:a16="http://schemas.microsoft.com/office/drawing/2014/main" id="{CC4C0881-B73D-A43C-8E3F-0F0EC035B70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3" descr="1021">
              <a:extLst>
                <a:ext uri="{FF2B5EF4-FFF2-40B4-BE49-F238E27FC236}">
                  <a16:creationId xmlns:a16="http://schemas.microsoft.com/office/drawing/2014/main" id="{1647604E-C2CE-5C69-F665-4A10FA1B7EA6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3" descr="1021">
              <a:extLst>
                <a:ext uri="{FF2B5EF4-FFF2-40B4-BE49-F238E27FC236}">
                  <a16:creationId xmlns:a16="http://schemas.microsoft.com/office/drawing/2014/main" id="{B5D8D45A-EB23-6D34-B146-422A8EE6F5F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23" descr="1021">
              <a:extLst>
                <a:ext uri="{FF2B5EF4-FFF2-40B4-BE49-F238E27FC236}">
                  <a16:creationId xmlns:a16="http://schemas.microsoft.com/office/drawing/2014/main" id="{6674608F-FFED-5645-FF18-D325FB88F13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23" descr="1021">
              <a:extLst>
                <a:ext uri="{FF2B5EF4-FFF2-40B4-BE49-F238E27FC236}">
                  <a16:creationId xmlns:a16="http://schemas.microsoft.com/office/drawing/2014/main" id="{1D41AE7D-8750-E4FF-E506-F9AF1C4F824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" name="Picture 8">
            <a:extLst>
              <a:ext uri="{FF2B5EF4-FFF2-40B4-BE49-F238E27FC236}">
                <a16:creationId xmlns:a16="http://schemas.microsoft.com/office/drawing/2014/main" id="{8F2D864B-567C-3F35-1DA6-54E3E6B4CB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328"/>
          <a:stretch/>
        </p:blipFill>
        <p:spPr>
          <a:xfrm>
            <a:off x="6140573" y="4510590"/>
            <a:ext cx="3144804" cy="1861064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E737BA-B9BD-F5CD-889E-335F8A19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36C2-E043-4924-B66D-1845746F337C}" type="datetime1">
              <a:rPr lang="fr-FR" smtClean="0"/>
              <a:t>15/10/2024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5" ma:contentTypeDescription="Create a new document." ma:contentTypeScope="" ma:versionID="70ba2a0c7f493556dc5396ab5a628fb0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3fd1e753463354bd8d5afc6c462dcc88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25BDD-6466-4000-B689-0E5192E900D4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287c254b-2107-4f11-bbf4-c30bafcb0414"/>
    <ds:schemaRef ds:uri="http://schemas.microsoft.com/office/2006/metadata/properties"/>
    <ds:schemaRef ds:uri="http://purl.org/dc/elements/1.1/"/>
    <ds:schemaRef ds:uri="7d5dec9a-9e8b-443d-b3d9-4436fe769d7c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E7406C-65EC-4179-8893-6AD45594F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2D94E-A35C-44C4-8506-E756373F1CEB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257</Words>
  <Application>Microsoft Office PowerPoint</Application>
  <PresentationFormat>Grand écran</PresentationFormat>
  <Paragraphs>31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Boufagher, Mehdy</cp:lastModifiedBy>
  <cp:revision>39</cp:revision>
  <dcterms:created xsi:type="dcterms:W3CDTF">2024-04-17T11:49:06Z</dcterms:created>
  <dcterms:modified xsi:type="dcterms:W3CDTF">2024-10-15T15:07:40Z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