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70BB75-D46A-4996-97BF-EBC5CCF2664B}" v="10" dt="2025-03-20T10:56:59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a8e82b8c-6d9f-4cb3-895e-aa54cfd06ba1" providerId="ADAL" clId="{9B2965BB-36C5-4484-9941-D4D10DCBC2D7}"/>
    <pc:docChg chg="undo custSel modSld">
      <pc:chgData name="Boufagher, Mehdy" userId="a8e82b8c-6d9f-4cb3-895e-aa54cfd06ba1" providerId="ADAL" clId="{9B2965BB-36C5-4484-9941-D4D10DCBC2D7}" dt="2024-06-24T12:04:25.946" v="91" actId="1076"/>
      <pc:docMkLst>
        <pc:docMk/>
      </pc:docMkLst>
      <pc:sldChg chg="modSp mod">
        <pc:chgData name="Boufagher, Mehdy" userId="a8e82b8c-6d9f-4cb3-895e-aa54cfd06ba1" providerId="ADAL" clId="{9B2965BB-36C5-4484-9941-D4D10DCBC2D7}" dt="2024-06-24T12:04:25.946" v="91" actId="1076"/>
        <pc:sldMkLst>
          <pc:docMk/>
          <pc:sldMk cId="4193791004" sldId="256"/>
        </pc:sldMkLst>
      </pc:sldChg>
    </pc:docChg>
  </pc:docChgLst>
  <pc:docChgLst>
    <pc:chgData name="Boufagher, Mehdy" userId="S::115816@sidel.com::a8e82b8c-6d9f-4cb3-895e-aa54cfd06ba1" providerId="AD" clId="Web-{A389CE75-66D5-4154-8DA1-C9DB42DBD9E1}"/>
    <pc:docChg chg="modSld">
      <pc:chgData name="Boufagher, Mehdy" userId="S::115816@sidel.com::a8e82b8c-6d9f-4cb3-895e-aa54cfd06ba1" providerId="AD" clId="Web-{A389CE75-66D5-4154-8DA1-C9DB42DBD9E1}" dt="2024-12-27T15:29:08.356" v="30" actId="20577"/>
      <pc:docMkLst>
        <pc:docMk/>
      </pc:docMkLst>
      <pc:sldChg chg="modSp">
        <pc:chgData name="Boufagher, Mehdy" userId="S::115816@sidel.com::a8e82b8c-6d9f-4cb3-895e-aa54cfd06ba1" providerId="AD" clId="Web-{A389CE75-66D5-4154-8DA1-C9DB42DBD9E1}" dt="2024-12-27T15:29:08.356" v="30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A389CE75-66D5-4154-8DA1-C9DB42DBD9E1}" dt="2024-12-27T15:28:32.699" v="0" actId="20577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S::115816@sidel.com::a8e82b8c-6d9f-4cb3-895e-aa54cfd06ba1" providerId="AD" clId="Web-{A389CE75-66D5-4154-8DA1-C9DB42DBD9E1}" dt="2024-12-27T15:29:08.356" v="30" actId="20577"/>
          <ac:spMkLst>
            <pc:docMk/>
            <pc:sldMk cId="4193791004" sldId="256"/>
            <ac:spMk id="73" creationId="{12EB70C3-9807-83CD-C6D7-8DA816CD10C5}"/>
          </ac:spMkLst>
        </pc:spChg>
      </pc:sldChg>
    </pc:docChg>
  </pc:docChgLst>
  <pc:docChgLst>
    <pc:chgData name="Boufagher, Mehdy" userId="S::115816@sidel.com::a8e82b8c-6d9f-4cb3-895e-aa54cfd06ba1" providerId="AD" clId="Web-{8C70BB75-D46A-4996-97BF-EBC5CCF2664B}"/>
    <pc:docChg chg="modSld">
      <pc:chgData name="Boufagher, Mehdy" userId="S::115816@sidel.com::a8e82b8c-6d9f-4cb3-895e-aa54cfd06ba1" providerId="AD" clId="Web-{8C70BB75-D46A-4996-97BF-EBC5CCF2664B}" dt="2025-03-20T10:56:59.667" v="8" actId="1076"/>
      <pc:docMkLst>
        <pc:docMk/>
      </pc:docMkLst>
      <pc:sldChg chg="modSp">
        <pc:chgData name="Boufagher, Mehdy" userId="S::115816@sidel.com::a8e82b8c-6d9f-4cb3-895e-aa54cfd06ba1" providerId="AD" clId="Web-{8C70BB75-D46A-4996-97BF-EBC5CCF2664B}" dt="2025-03-20T10:56:59.667" v="8" actId="1076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8C70BB75-D46A-4996-97BF-EBC5CCF2664B}" dt="2025-03-20T10:56:46.416" v="7" actId="20577"/>
          <ac:spMkLst>
            <pc:docMk/>
            <pc:sldMk cId="4193791004" sldId="256"/>
            <ac:spMk id="62" creationId="{C8150B97-541C-BC17-A789-56F8312ED4DB}"/>
          </ac:spMkLst>
        </pc:spChg>
        <pc:grpChg chg="mod">
          <ac:chgData name="Boufagher, Mehdy" userId="S::115816@sidel.com::a8e82b8c-6d9f-4cb3-895e-aa54cfd06ba1" providerId="AD" clId="Web-{8C70BB75-D46A-4996-97BF-EBC5CCF2664B}" dt="2025-03-20T10:56:59.667" v="8" actId="1076"/>
          <ac:grpSpMkLst>
            <pc:docMk/>
            <pc:sldMk cId="4193791004" sldId="256"/>
            <ac:grpSpMk id="108" creationId="{C3841458-EC9C-2F9C-E2E5-4F5BB0A07BEB}"/>
          </ac:grpSpMkLst>
        </pc:grpChg>
      </pc:sldChg>
    </pc:docChg>
  </pc:docChgLst>
  <pc:docChgLst>
    <pc:chgData name="Boufagher, Mehdy" userId="S::115816@sidel.com::a8e82b8c-6d9f-4cb3-895e-aa54cfd06ba1" providerId="AD" clId="Web-{C9CDF376-A1BC-4887-9035-FF85358D4BA9}"/>
    <pc:docChg chg="modSld">
      <pc:chgData name="Boufagher, Mehdy" userId="S::115816@sidel.com::a8e82b8c-6d9f-4cb3-895e-aa54cfd06ba1" providerId="AD" clId="Web-{C9CDF376-A1BC-4887-9035-FF85358D4BA9}" dt="2024-06-26T09:50:18.273" v="0" actId="20577"/>
      <pc:docMkLst>
        <pc:docMk/>
      </pc:docMkLst>
      <pc:sldChg chg="modSp">
        <pc:chgData name="Boufagher, Mehdy" userId="S::115816@sidel.com::a8e82b8c-6d9f-4cb3-895e-aa54cfd06ba1" providerId="AD" clId="Web-{C9CDF376-A1BC-4887-9035-FF85358D4BA9}" dt="2024-06-26T09:50:18.273" v="0" actId="20577"/>
        <pc:sldMkLst>
          <pc:docMk/>
          <pc:sldMk cId="4193791004" sldId="256"/>
        </pc:sldMkLst>
      </pc:sldChg>
    </pc:docChg>
  </pc:docChgLst>
  <pc:docChgLst>
    <pc:chgData name="Boufagher, Mehdy" userId="S::115816@sidel.com::a8e82b8c-6d9f-4cb3-895e-aa54cfd06ba1" providerId="AD" clId="Web-{24078875-1BFF-4046-AA7F-D3193421EF9C}"/>
    <pc:docChg chg="modSld">
      <pc:chgData name="Boufagher, Mehdy" userId="S::115816@sidel.com::a8e82b8c-6d9f-4cb3-895e-aa54cfd06ba1" providerId="AD" clId="Web-{24078875-1BFF-4046-AA7F-D3193421EF9C}" dt="2024-05-06T09:16:39.163" v="3" actId="20577"/>
      <pc:docMkLst>
        <pc:docMk/>
      </pc:docMkLst>
      <pc:sldChg chg="modSp">
        <pc:chgData name="Boufagher, Mehdy" userId="S::115816@sidel.com::a8e82b8c-6d9f-4cb3-895e-aa54cfd06ba1" providerId="AD" clId="Web-{24078875-1BFF-4046-AA7F-D3193421EF9C}" dt="2024-05-06T09:16:39.163" v="3" actId="20577"/>
        <pc:sldMkLst>
          <pc:docMk/>
          <pc:sldMk cId="4193791004" sldId="256"/>
        </pc:sldMkLst>
      </pc:sldChg>
    </pc:docChg>
  </pc:docChgLst>
  <pc:docChgLst>
    <pc:chgData name="Boufagher, Mehdy" userId="S::115816@sidel.com::a8e82b8c-6d9f-4cb3-895e-aa54cfd06ba1" providerId="AD" clId="Web-{252BB92B-DF78-4E14-9407-335EBDA7FF47}"/>
    <pc:docChg chg="modSld">
      <pc:chgData name="Boufagher, Mehdy" userId="S::115816@sidel.com::a8e82b8c-6d9f-4cb3-895e-aa54cfd06ba1" providerId="AD" clId="Web-{252BB92B-DF78-4E14-9407-335EBDA7FF47}" dt="2024-04-19T13:38:19.069" v="0"/>
      <pc:docMkLst>
        <pc:docMk/>
      </pc:docMkLst>
      <pc:sldChg chg="modSp">
        <pc:chgData name="Boufagher, Mehdy" userId="S::115816@sidel.com::a8e82b8c-6d9f-4cb3-895e-aa54cfd06ba1" providerId="AD" clId="Web-{252BB92B-DF78-4E14-9407-335EBDA7FF47}" dt="2024-04-19T13:38:19.069" v="0"/>
        <pc:sldMkLst>
          <pc:docMk/>
          <pc:sldMk cId="4193791004" sldId="256"/>
        </pc:sldMkLst>
      </pc:sldChg>
    </pc:docChg>
  </pc:docChgLst>
  <pc:docChgLst>
    <pc:chgData name="Boufagher, Mehdy" userId="S::115816@sidel.com::a8e82b8c-6d9f-4cb3-895e-aa54cfd06ba1" providerId="AD" clId="Web-{D8B90968-D5E7-4D2D-B249-714B3D7CFB6B}"/>
    <pc:docChg chg="modSld">
      <pc:chgData name="Boufagher, Mehdy" userId="S::115816@sidel.com::a8e82b8c-6d9f-4cb3-895e-aa54cfd06ba1" providerId="AD" clId="Web-{D8B90968-D5E7-4D2D-B249-714B3D7CFB6B}" dt="2024-05-06T08:45:04.597" v="5" actId="20577"/>
      <pc:docMkLst>
        <pc:docMk/>
      </pc:docMkLst>
      <pc:sldChg chg="modSp">
        <pc:chgData name="Boufagher, Mehdy" userId="S::115816@sidel.com::a8e82b8c-6d9f-4cb3-895e-aa54cfd06ba1" providerId="AD" clId="Web-{D8B90968-D5E7-4D2D-B249-714B3D7CFB6B}" dt="2024-05-06T08:45:04.597" v="5" actId="20577"/>
        <pc:sldMkLst>
          <pc:docMk/>
          <pc:sldMk cId="4193791004" sldId="256"/>
        </pc:sldMkLst>
      </pc:sldChg>
    </pc:docChg>
  </pc:docChgLst>
  <pc:docChgLst>
    <pc:chgData name="Christophe, Tanguy [EXTERNAL]" userId="8bb54983-66b2-4b87-b83e-e2297b5db4b2" providerId="ADAL" clId="{3019E171-BC33-418E-AB56-6D930181FBD3}"/>
    <pc:docChg chg="custSel modSld modMainMaster">
      <pc:chgData name="Christophe, Tanguy [EXTERNAL]" userId="8bb54983-66b2-4b87-b83e-e2297b5db4b2" providerId="ADAL" clId="{3019E171-BC33-418E-AB56-6D930181FBD3}" dt="2024-07-09T07:56:57.644" v="34" actId="207"/>
      <pc:docMkLst>
        <pc:docMk/>
      </pc:docMkLst>
      <pc:sldChg chg="addSp delSp modSp mod">
        <pc:chgData name="Christophe, Tanguy [EXTERNAL]" userId="8bb54983-66b2-4b87-b83e-e2297b5db4b2" providerId="ADAL" clId="{3019E171-BC33-418E-AB56-6D930181FBD3}" dt="2024-07-09T07:56:34.728" v="29" actId="1076"/>
        <pc:sldMkLst>
          <pc:docMk/>
          <pc:sldMk cId="4193791004" sldId="256"/>
        </pc:sldMkLst>
      </pc:sldChg>
      <pc:sldMasterChg chg="modSldLayout">
        <pc:chgData name="Christophe, Tanguy [EXTERNAL]" userId="8bb54983-66b2-4b87-b83e-e2297b5db4b2" providerId="ADAL" clId="{3019E171-BC33-418E-AB56-6D930181FBD3}" dt="2024-07-09T07:56:57.644" v="34" actId="207"/>
        <pc:sldMasterMkLst>
          <pc:docMk/>
          <pc:sldMasterMk cId="14599006" sldId="2147483648"/>
        </pc:sldMasterMkLst>
        <pc:sldLayoutChg chg="delSp modSp mod">
          <pc:chgData name="Christophe, Tanguy [EXTERNAL]" userId="8bb54983-66b2-4b87-b83e-e2297b5db4b2" providerId="ADAL" clId="{3019E171-BC33-418E-AB56-6D930181FBD3}" dt="2024-07-09T07:56:57.644" v="34" actId="207"/>
          <pc:sldLayoutMkLst>
            <pc:docMk/>
            <pc:sldMasterMk cId="14599006" sldId="2147483648"/>
            <pc:sldLayoutMk cId="3095034888" sldId="2147483649"/>
          </pc:sldLayoutMkLst>
        </pc:sldLayoutChg>
      </pc:sldMasterChg>
    </pc:docChg>
  </pc:docChgLst>
  <pc:docChgLst>
    <pc:chgData name="Boufagher, Mehdy" userId="S::115816@sidel.com::a8e82b8c-6d9f-4cb3-895e-aa54cfd06ba1" providerId="AD" clId="Web-{47E4E34D-32CB-4EF7-B9E8-85A54F233788}"/>
    <pc:docChg chg="modSld">
      <pc:chgData name="Boufagher, Mehdy" userId="S::115816@sidel.com::a8e82b8c-6d9f-4cb3-895e-aa54cfd06ba1" providerId="AD" clId="Web-{47E4E34D-32CB-4EF7-B9E8-85A54F233788}" dt="2024-06-26T09:45:57.680" v="3" actId="14100"/>
      <pc:docMkLst>
        <pc:docMk/>
      </pc:docMkLst>
      <pc:sldChg chg="delSp modSp">
        <pc:chgData name="Boufagher, Mehdy" userId="S::115816@sidel.com::a8e82b8c-6d9f-4cb3-895e-aa54cfd06ba1" providerId="AD" clId="Web-{47E4E34D-32CB-4EF7-B9E8-85A54F233788}" dt="2024-06-26T09:45:57.680" v="3" actId="14100"/>
        <pc:sldMkLst>
          <pc:docMk/>
          <pc:sldMk cId="4193791004" sldId="256"/>
        </pc:sldMkLst>
      </pc:sldChg>
    </pc:docChg>
  </pc:docChgLst>
  <pc:docChgLst>
    <pc:chgData clId="Web-{A389CE75-66D5-4154-8DA1-C9DB42DBD9E1}"/>
    <pc:docChg chg="modSld">
      <pc:chgData name="" userId="" providerId="" clId="Web-{A389CE75-66D5-4154-8DA1-C9DB42DBD9E1}" dt="2024-12-27T15:28:30.918" v="2" actId="20577"/>
      <pc:docMkLst>
        <pc:docMk/>
      </pc:docMkLst>
      <pc:sldChg chg="modSp">
        <pc:chgData name="" userId="" providerId="" clId="Web-{A389CE75-66D5-4154-8DA1-C9DB42DBD9E1}" dt="2024-12-27T15:28:30.918" v="2" actId="20577"/>
        <pc:sldMkLst>
          <pc:docMk/>
          <pc:sldMk cId="4193791004" sldId="256"/>
        </pc:sldMkLst>
        <pc:spChg chg="mod">
          <ac:chgData name="" userId="" providerId="" clId="Web-{A389CE75-66D5-4154-8DA1-C9DB42DBD9E1}" dt="2024-12-27T15:28:30.918" v="2" actId="20577"/>
          <ac:spMkLst>
            <pc:docMk/>
            <pc:sldMk cId="4193791004" sldId="256"/>
            <ac:spMk id="61" creationId="{3E8F08BB-7384-E4FB-4CF7-BFAD3ED739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58DD0-A64C-49D1-9B99-BE455A371770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12AE-0527-43C1-AF1B-C47F26590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88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68512" y="6492875"/>
            <a:ext cx="9234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823D9B-B894-4B43-AA2F-4C6B6EF971CA}" type="datetime1">
              <a:rPr lang="fr-FR" smtClean="0"/>
              <a:t>20/03/2025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D528-5B7E-41A4-9DDC-CDB0D477B514}" type="datetime1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F63B-C124-4AE4-B5BD-45196568AFE6}" type="datetime1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58AA-E64F-4147-92B4-AE8E6C5E2F02}" type="datetime1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C2D6-0D56-4B6E-A7BE-603090579B0E}" type="datetime1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9A6-FDD2-46EF-AB2D-99CCFEB05C28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2C5-7698-403D-A512-2C8E2B436ABA}" type="datetime1">
              <a:rPr lang="fr-FR" smtClean="0"/>
              <a:t>20/03/2025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B7D-E5EB-4A58-A386-A6189682D0D8}" type="datetime1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212A-B42B-41C2-955B-BCD1C50D5196}" type="datetime1">
              <a:rPr lang="fr-FR" smtClean="0"/>
              <a:t>20/03/2025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0EA4-1400-47F6-860E-78815AC4591F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862-3036-4A0E-96E3-4B7714C748E5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0F02-B3D3-4C21-8471-D01F159AB624}" type="datetime1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21350" y="1588737"/>
            <a:ext cx="3250438" cy="378253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 adjustment block/oven support: Independent setting of neck cooling shield for more stability.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en-US" altLang="x-non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Ecoven</a:t>
            </a: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module for lamps cooling: The Super Cobra is replaced by a fan dedicated to each module.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Heating modules: Only 8 IR lamps, more efficient lamps, ceramic wall and top reflector.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Ceramic oven top reflector, adjustable in height </a:t>
            </a:r>
            <a:b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fit all preform lengths.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Wiring: Pre-wired cabinet added to supply power </a:t>
            </a:r>
            <a:b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the fans.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 automation and process: Updated main electrical cabinet (power supply, new functionalities and readjustment of all process sheets).</a:t>
            </a: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26770" y="1601707"/>
            <a:ext cx="3260876" cy="378253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200" b="1" dirty="0">
                <a:solidFill>
                  <a:srgbClr val="E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to 45%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less electrical consumption.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Fewer lamps for</a:t>
            </a:r>
            <a:r>
              <a:rPr lang="en-US" sz="1200" b="1" dirty="0">
                <a:solidFill>
                  <a:srgbClr val="E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11%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less installed power.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Sharper heating: Sharp zoning on preform surface and optimized under-neck stretching.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Easier to maintain: Heating module can be serviced on the bench while the machine runs with a spare module.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Ceramics are self-cleaning via pyrolysis effect.</a:t>
            </a:r>
            <a:endParaRPr kumimoji="0" lang="en-US" altLang="it-IT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18285" y="32991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E74B00"/>
                </a:solidFill>
                <a:latin typeface="Arial"/>
                <a:cs typeface="Arial"/>
              </a:rPr>
              <a:t>ECOVEN</a:t>
            </a:r>
            <a:endParaRPr lang="en-GB" sz="3000" b="1" dirty="0">
              <a:solidFill>
                <a:srgbClr val="E7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43" y="75148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/>
                <a:ea typeface="Calibri"/>
                <a:cs typeface="Arial"/>
              </a:rPr>
              <a:t>Ref. 1021 - </a:t>
            </a:r>
            <a:r>
              <a:rPr lang="en-GB" dirty="0">
                <a:solidFill>
                  <a:srgbClr val="E74B00"/>
                </a:solidFill>
                <a:ea typeface="+mn-lt"/>
                <a:cs typeface="+mn-lt"/>
              </a:rPr>
              <a:t>20% to 45% less electrical consumption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50k 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18 to 22 MenDays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210383" y="4175558"/>
            <a:ext cx="1963124" cy="3350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according to blower size </a:t>
            </a:r>
            <a:r>
              <a:rPr lang="en-GB" sz="800" b="0" i="1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scope, installation not included</a:t>
            </a:r>
            <a:r>
              <a:rPr lang="en-GB" sz="800" b="0" i="1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5852728"/>
            <a:ext cx="1963125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 err="1">
                <a:latin typeface="Arial"/>
                <a:cs typeface="Arial"/>
              </a:rPr>
              <a:t>All</a:t>
            </a:r>
            <a:r>
              <a:rPr lang="it-IT" dirty="0">
                <a:latin typeface="Arial"/>
                <a:cs typeface="Arial"/>
              </a:rPr>
              <a:t> Universal </a:t>
            </a:r>
            <a:r>
              <a:rPr lang="it-IT" dirty="0" err="1">
                <a:latin typeface="Arial"/>
                <a:cs typeface="Arial"/>
              </a:rPr>
              <a:t>except</a:t>
            </a:r>
            <a:r>
              <a:rPr lang="it-IT" dirty="0">
                <a:latin typeface="Arial"/>
                <a:cs typeface="Arial"/>
              </a:rPr>
              <a:t> Predis C3 &amp; C5.</a:t>
            </a:r>
          </a:p>
          <a:p>
            <a:pPr marL="0" indent="0">
              <a:buClr>
                <a:srgbClr val="E74B00"/>
              </a:buClr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624340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11443" y="319815"/>
            <a:ext cx="2582908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513983" y="324776"/>
            <a:ext cx="2274420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Gruppieren 14">
            <a:extLst>
              <a:ext uri="{FF2B5EF4-FFF2-40B4-BE49-F238E27FC236}">
                <a16:creationId xmlns:a16="http://schemas.microsoft.com/office/drawing/2014/main" id="{C3841458-EC9C-2F9C-E2E5-4F5BB0A07BEB}"/>
              </a:ext>
            </a:extLst>
          </p:cNvPr>
          <p:cNvGrpSpPr/>
          <p:nvPr/>
        </p:nvGrpSpPr>
        <p:grpSpPr>
          <a:xfrm>
            <a:off x="10325354" y="1438534"/>
            <a:ext cx="1093751" cy="4214365"/>
            <a:chOff x="7321550" y="1842293"/>
            <a:chExt cx="1153814" cy="4445795"/>
          </a:xfrm>
        </p:grpSpPr>
        <p:pic>
          <p:nvPicPr>
            <p:cNvPr id="109" name="Picture 23" descr="1021">
              <a:extLst>
                <a:ext uri="{FF2B5EF4-FFF2-40B4-BE49-F238E27FC236}">
                  <a16:creationId xmlns:a16="http://schemas.microsoft.com/office/drawing/2014/main" id="{45C92C02-7DFD-4119-2507-1250BF96A88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" t="3406" r="83820" b="7014"/>
            <a:stretch/>
          </p:blipFill>
          <p:spPr bwMode="gray">
            <a:xfrm>
              <a:off x="7321550" y="1842293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23" descr="1021">
              <a:extLst>
                <a:ext uri="{FF2B5EF4-FFF2-40B4-BE49-F238E27FC236}">
                  <a16:creationId xmlns:a16="http://schemas.microsoft.com/office/drawing/2014/main" id="{CC4C0881-B73D-A43C-8E3F-0F0EC035B70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0" t="3406" r="66266" b="7014"/>
            <a:stretch/>
          </p:blipFill>
          <p:spPr bwMode="gray">
            <a:xfrm>
              <a:off x="7321550" y="2589529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23" descr="1021">
              <a:extLst>
                <a:ext uri="{FF2B5EF4-FFF2-40B4-BE49-F238E27FC236}">
                  <a16:creationId xmlns:a16="http://schemas.microsoft.com/office/drawing/2014/main" id="{1647604E-C2CE-5C69-F665-4A10FA1B7EA6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2" t="14276" r="51150" b="16306"/>
            <a:stretch/>
          </p:blipFill>
          <p:spPr bwMode="gray">
            <a:xfrm>
              <a:off x="7321550" y="333676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23" descr="1021">
              <a:extLst>
                <a:ext uri="{FF2B5EF4-FFF2-40B4-BE49-F238E27FC236}">
                  <a16:creationId xmlns:a16="http://schemas.microsoft.com/office/drawing/2014/main" id="{B5D8D45A-EB23-6D34-B146-422A8EE6F5F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1" t="15338" r="33525" b="10078"/>
            <a:stretch/>
          </p:blipFill>
          <p:spPr bwMode="gray">
            <a:xfrm>
              <a:off x="7321550" y="4084001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23" descr="1021">
              <a:extLst>
                <a:ext uri="{FF2B5EF4-FFF2-40B4-BE49-F238E27FC236}">
                  <a16:creationId xmlns:a16="http://schemas.microsoft.com/office/drawing/2014/main" id="{6674608F-FFED-5645-FF18-D325FB88F13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28" t="14276" r="16274" b="16306"/>
            <a:stretch/>
          </p:blipFill>
          <p:spPr bwMode="gray">
            <a:xfrm>
              <a:off x="7321550" y="4831237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23" descr="1021">
              <a:extLst>
                <a:ext uri="{FF2B5EF4-FFF2-40B4-BE49-F238E27FC236}">
                  <a16:creationId xmlns:a16="http://schemas.microsoft.com/office/drawing/2014/main" id="{1D41AE7D-8750-E4FF-E506-F9AF1C4F824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6" t="14276" r="1306" b="16306"/>
            <a:stretch/>
          </p:blipFill>
          <p:spPr bwMode="gray">
            <a:xfrm>
              <a:off x="7321550" y="557847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" name="Picture 8">
            <a:extLst>
              <a:ext uri="{FF2B5EF4-FFF2-40B4-BE49-F238E27FC236}">
                <a16:creationId xmlns:a16="http://schemas.microsoft.com/office/drawing/2014/main" id="{8F2D864B-567C-3F35-1DA6-54E3E6B4CB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328"/>
          <a:stretch/>
        </p:blipFill>
        <p:spPr>
          <a:xfrm>
            <a:off x="5871788" y="5406786"/>
            <a:ext cx="2452244" cy="145121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E737BA-B9BD-F5CD-889E-335F8A19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6C2-E043-4924-B66D-1845746F337C}" type="datetime1">
              <a:rPr lang="fr-FR" smtClean="0"/>
              <a:t>20/03/2025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E7406C-65EC-4179-8893-6AD45594F9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425BDD-6466-4000-B689-0E5192E900D4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87c254b-2107-4f11-bbf4-c30bafcb0414"/>
    <ds:schemaRef ds:uri="http://schemas.microsoft.com/office/2006/metadata/properties"/>
    <ds:schemaRef ds:uri="http://purl.org/dc/elements/1.1/"/>
    <ds:schemaRef ds:uri="7d5dec9a-9e8b-443d-b3d9-4436fe769d7c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BF1719E-0963-4515-B694-8104D3271530}"/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222</Words>
  <Application>Microsoft Office PowerPoint</Application>
  <PresentationFormat>Grand écran</PresentationFormat>
  <Paragraphs>31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Christophe, Tanguy [EXTERNAL]</cp:lastModifiedBy>
  <cp:revision>52</cp:revision>
  <dcterms:created xsi:type="dcterms:W3CDTF">2024-04-17T11:49:06Z</dcterms:created>
  <dcterms:modified xsi:type="dcterms:W3CDTF">2025-03-20T10:57:07Z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