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4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F5396C-A0C0-4CB8-BADF-8A007DC9BFBA}" v="52" dt="2025-03-20T15:22:12.293"/>
    <p1510:client id="{B916B27A-7B47-437D-B20D-3F63958EB363}" v="59" dt="2025-03-20T10:59:46.6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46" autoAdjust="0"/>
    <p:restoredTop sz="94660"/>
  </p:normalViewPr>
  <p:slideViewPr>
    <p:cSldViewPr snapToGrid="0">
      <p:cViewPr varScale="1">
        <p:scale>
          <a:sx n="75" d="100"/>
          <a:sy n="75" d="100"/>
        </p:scale>
        <p:origin x="38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ufagher, Mehdy" userId="S::115816@sidel.com::a8e82b8c-6d9f-4cb3-895e-aa54cfd06ba1" providerId="AD" clId="Web-{8625FFF6-403B-44B9-A665-9C37BCB8D02F}"/>
    <pc:docChg chg="modSld">
      <pc:chgData name="Boufagher, Mehdy" userId="S::115816@sidel.com::a8e82b8c-6d9f-4cb3-895e-aa54cfd06ba1" providerId="AD" clId="Web-{8625FFF6-403B-44B9-A665-9C37BCB8D02F}" dt="2024-05-06T08:45:25.817" v="0" actId="20577"/>
      <pc:docMkLst>
        <pc:docMk/>
      </pc:docMkLst>
      <pc:sldChg chg="modSp">
        <pc:chgData name="Boufagher, Mehdy" userId="S::115816@sidel.com::a8e82b8c-6d9f-4cb3-895e-aa54cfd06ba1" providerId="AD" clId="Web-{8625FFF6-403B-44B9-A665-9C37BCB8D02F}" dt="2024-05-06T08:45:25.817" v="0" actId="20577"/>
        <pc:sldMkLst>
          <pc:docMk/>
          <pc:sldMk cId="4193791004" sldId="256"/>
        </pc:sldMkLst>
        <pc:spChg chg="mod">
          <ac:chgData name="Boufagher, Mehdy" userId="S::115816@sidel.com::a8e82b8c-6d9f-4cb3-895e-aa54cfd06ba1" providerId="AD" clId="Web-{8625FFF6-403B-44B9-A665-9C37BCB8D02F}" dt="2024-05-06T08:45:25.817" v="0" actId="20577"/>
          <ac:spMkLst>
            <pc:docMk/>
            <pc:sldMk cId="4193791004" sldId="256"/>
            <ac:spMk id="55" creationId="{E5DD7732-363C-F4DA-A84D-B3E8AF3EFD06}"/>
          </ac:spMkLst>
        </pc:spChg>
      </pc:sldChg>
    </pc:docChg>
  </pc:docChgLst>
  <pc:docChgLst>
    <pc:chgData name="Faure, Didier" userId="791ba54c-1f49-4f2e-b537-01eab0413206" providerId="ADAL" clId="{A2F5396C-A0C0-4CB8-BADF-8A007DC9BFBA}"/>
    <pc:docChg chg="undo custSel modSld">
      <pc:chgData name="Faure, Didier" userId="791ba54c-1f49-4f2e-b537-01eab0413206" providerId="ADAL" clId="{A2F5396C-A0C0-4CB8-BADF-8A007DC9BFBA}" dt="2025-03-20T15:37:49.946" v="1029" actId="20577"/>
      <pc:docMkLst>
        <pc:docMk/>
      </pc:docMkLst>
      <pc:sldChg chg="addSp delSp modSp mod">
        <pc:chgData name="Faure, Didier" userId="791ba54c-1f49-4f2e-b537-01eab0413206" providerId="ADAL" clId="{A2F5396C-A0C0-4CB8-BADF-8A007DC9BFBA}" dt="2025-03-20T15:37:49.946" v="1029" actId="20577"/>
        <pc:sldMkLst>
          <pc:docMk/>
          <pc:sldMk cId="4193791004" sldId="256"/>
        </pc:sldMkLst>
        <pc:spChg chg="mod">
          <ac:chgData name="Faure, Didier" userId="791ba54c-1f49-4f2e-b537-01eab0413206" providerId="ADAL" clId="{A2F5396C-A0C0-4CB8-BADF-8A007DC9BFBA}" dt="2025-03-20T13:39:51.780" v="638" actId="14100"/>
          <ac:spMkLst>
            <pc:docMk/>
            <pc:sldMk cId="4193791004" sldId="256"/>
            <ac:spMk id="45" creationId="{462D28B0-096D-D35E-8480-2F192B64945A}"/>
          </ac:spMkLst>
        </pc:spChg>
        <pc:spChg chg="mod">
          <ac:chgData name="Faure, Didier" userId="791ba54c-1f49-4f2e-b537-01eab0413206" providerId="ADAL" clId="{A2F5396C-A0C0-4CB8-BADF-8A007DC9BFBA}" dt="2025-03-20T14:46:15.745" v="1003" actId="6549"/>
          <ac:spMkLst>
            <pc:docMk/>
            <pc:sldMk cId="4193791004" sldId="256"/>
            <ac:spMk id="52" creationId="{2D983DB6-86B6-2BF3-FCC8-46E7B8EBA5A3}"/>
          </ac:spMkLst>
        </pc:spChg>
        <pc:spChg chg="add mod">
          <ac:chgData name="Faure, Didier" userId="791ba54c-1f49-4f2e-b537-01eab0413206" providerId="ADAL" clId="{A2F5396C-A0C0-4CB8-BADF-8A007DC9BFBA}" dt="2025-03-20T14:11:34.143" v="902" actId="255"/>
          <ac:spMkLst>
            <pc:docMk/>
            <pc:sldMk cId="4193791004" sldId="256"/>
            <ac:spMk id="60" creationId="{8A75533E-FBFB-5FFB-5C0D-CA327B1C4751}"/>
          </ac:spMkLst>
        </pc:spChg>
        <pc:spChg chg="mod">
          <ac:chgData name="Faure, Didier" userId="791ba54c-1f49-4f2e-b537-01eab0413206" providerId="ADAL" clId="{A2F5396C-A0C0-4CB8-BADF-8A007DC9BFBA}" dt="2025-03-20T12:54:23.896" v="128" actId="255"/>
          <ac:spMkLst>
            <pc:docMk/>
            <pc:sldMk cId="4193791004" sldId="256"/>
            <ac:spMk id="61" creationId="{3E8F08BB-7384-E4FB-4CF7-BFAD3ED739A3}"/>
          </ac:spMkLst>
        </pc:spChg>
        <pc:spChg chg="mod">
          <ac:chgData name="Faure, Didier" userId="791ba54c-1f49-4f2e-b537-01eab0413206" providerId="ADAL" clId="{A2F5396C-A0C0-4CB8-BADF-8A007DC9BFBA}" dt="2025-03-20T14:01:54.068" v="872" actId="403"/>
          <ac:spMkLst>
            <pc:docMk/>
            <pc:sldMk cId="4193791004" sldId="256"/>
            <ac:spMk id="62" creationId="{C8150B97-541C-BC17-A789-56F8312ED4DB}"/>
          </ac:spMkLst>
        </pc:spChg>
        <pc:spChg chg="mod">
          <ac:chgData name="Faure, Didier" userId="791ba54c-1f49-4f2e-b537-01eab0413206" providerId="ADAL" clId="{A2F5396C-A0C0-4CB8-BADF-8A007DC9BFBA}" dt="2025-03-20T15:26:00.805" v="1020" actId="20577"/>
          <ac:spMkLst>
            <pc:docMk/>
            <pc:sldMk cId="4193791004" sldId="256"/>
            <ac:spMk id="63" creationId="{A80B108C-F084-D870-FFE1-699A4D7E5A9C}"/>
          </ac:spMkLst>
        </pc:spChg>
        <pc:spChg chg="del">
          <ac:chgData name="Faure, Didier" userId="791ba54c-1f49-4f2e-b537-01eab0413206" providerId="ADAL" clId="{A2F5396C-A0C0-4CB8-BADF-8A007DC9BFBA}" dt="2025-03-20T15:07:23.562" v="1007" actId="478"/>
          <ac:spMkLst>
            <pc:docMk/>
            <pc:sldMk cId="4193791004" sldId="256"/>
            <ac:spMk id="65" creationId="{6F5CBB1E-7EAD-1268-BE31-C74056578596}"/>
          </ac:spMkLst>
        </pc:spChg>
        <pc:spChg chg="mod">
          <ac:chgData name="Faure, Didier" userId="791ba54c-1f49-4f2e-b537-01eab0413206" providerId="ADAL" clId="{A2F5396C-A0C0-4CB8-BADF-8A007DC9BFBA}" dt="2025-03-20T15:37:49.946" v="1029" actId="20577"/>
          <ac:spMkLst>
            <pc:docMk/>
            <pc:sldMk cId="4193791004" sldId="256"/>
            <ac:spMk id="67" creationId="{1707BAA9-DCA5-5E2B-3C1B-986695A9A3BD}"/>
          </ac:spMkLst>
        </pc:spChg>
        <pc:spChg chg="mod">
          <ac:chgData name="Faure, Didier" userId="791ba54c-1f49-4f2e-b537-01eab0413206" providerId="ADAL" clId="{A2F5396C-A0C0-4CB8-BADF-8A007DC9BFBA}" dt="2025-03-20T15:37:22.215" v="1024" actId="20577"/>
          <ac:spMkLst>
            <pc:docMk/>
            <pc:sldMk cId="4193791004" sldId="256"/>
            <ac:spMk id="69" creationId="{25DACCD5-7A73-7525-1A8B-7E787DA1F44B}"/>
          </ac:spMkLst>
        </pc:spChg>
        <pc:spChg chg="add mod">
          <ac:chgData name="Faure, Didier" userId="791ba54c-1f49-4f2e-b537-01eab0413206" providerId="ADAL" clId="{A2F5396C-A0C0-4CB8-BADF-8A007DC9BFBA}" dt="2025-03-20T14:46:55.766" v="1006" actId="255"/>
          <ac:spMkLst>
            <pc:docMk/>
            <pc:sldMk cId="4193791004" sldId="256"/>
            <ac:spMk id="72" creationId="{3461779A-D70A-C0EF-9414-073E62396C89}"/>
          </ac:spMkLst>
        </pc:spChg>
        <pc:spChg chg="del mod">
          <ac:chgData name="Faure, Didier" userId="791ba54c-1f49-4f2e-b537-01eab0413206" providerId="ADAL" clId="{A2F5396C-A0C0-4CB8-BADF-8A007DC9BFBA}" dt="2025-03-20T14:10:18.536" v="892" actId="478"/>
          <ac:spMkLst>
            <pc:docMk/>
            <pc:sldMk cId="4193791004" sldId="256"/>
            <ac:spMk id="73" creationId="{12EB70C3-9807-83CD-C6D7-8DA816CD10C5}"/>
          </ac:spMkLst>
        </pc:spChg>
        <pc:spChg chg="del mod">
          <ac:chgData name="Faure, Didier" userId="791ba54c-1f49-4f2e-b537-01eab0413206" providerId="ADAL" clId="{A2F5396C-A0C0-4CB8-BADF-8A007DC9BFBA}" dt="2025-03-20T14:10:21.012" v="893" actId="478"/>
          <ac:spMkLst>
            <pc:docMk/>
            <pc:sldMk cId="4193791004" sldId="256"/>
            <ac:spMk id="74" creationId="{E443DD28-22B4-64F2-4A99-C128192B85BB}"/>
          </ac:spMkLst>
        </pc:spChg>
        <pc:spChg chg="add mod">
          <ac:chgData name="Faure, Didier" userId="791ba54c-1f49-4f2e-b537-01eab0413206" providerId="ADAL" clId="{A2F5396C-A0C0-4CB8-BADF-8A007DC9BFBA}" dt="2025-03-20T14:25:43.669" v="959" actId="1036"/>
          <ac:spMkLst>
            <pc:docMk/>
            <pc:sldMk cId="4193791004" sldId="256"/>
            <ac:spMk id="75" creationId="{AA4379C5-ED2A-D5AE-6033-24969A3FE9EA}"/>
          </ac:spMkLst>
        </pc:spChg>
        <pc:spChg chg="add mod">
          <ac:chgData name="Faure, Didier" userId="791ba54c-1f49-4f2e-b537-01eab0413206" providerId="ADAL" clId="{A2F5396C-A0C0-4CB8-BADF-8A007DC9BFBA}" dt="2025-03-20T14:17:12.490" v="943" actId="20577"/>
          <ac:spMkLst>
            <pc:docMk/>
            <pc:sldMk cId="4193791004" sldId="256"/>
            <ac:spMk id="76" creationId="{7FD7E444-E338-5791-E5D4-AEFB244BDD37}"/>
          </ac:spMkLst>
        </pc:spChg>
        <pc:spChg chg="add mod">
          <ac:chgData name="Faure, Didier" userId="791ba54c-1f49-4f2e-b537-01eab0413206" providerId="ADAL" clId="{A2F5396C-A0C0-4CB8-BADF-8A007DC9BFBA}" dt="2025-03-20T15:22:30.061" v="1016" actId="20577"/>
          <ac:spMkLst>
            <pc:docMk/>
            <pc:sldMk cId="4193791004" sldId="256"/>
            <ac:spMk id="77" creationId="{4B119ABE-3BE2-524A-D070-0804692CC5DE}"/>
          </ac:spMkLst>
        </pc:spChg>
        <pc:spChg chg="mod">
          <ac:chgData name="Faure, Didier" userId="791ba54c-1f49-4f2e-b537-01eab0413206" providerId="ADAL" clId="{A2F5396C-A0C0-4CB8-BADF-8A007DC9BFBA}" dt="2025-03-20T12:53:51.990" v="126" actId="1035"/>
          <ac:spMkLst>
            <pc:docMk/>
            <pc:sldMk cId="4193791004" sldId="256"/>
            <ac:spMk id="81" creationId="{7F8FF035-9BA4-F3F0-474B-3B8CA92BC57C}"/>
          </ac:spMkLst>
        </pc:spChg>
        <pc:spChg chg="mod">
          <ac:chgData name="Faure, Didier" userId="791ba54c-1f49-4f2e-b537-01eab0413206" providerId="ADAL" clId="{A2F5396C-A0C0-4CB8-BADF-8A007DC9BFBA}" dt="2025-03-20T12:53:51.990" v="126" actId="1035"/>
          <ac:spMkLst>
            <pc:docMk/>
            <pc:sldMk cId="4193791004" sldId="256"/>
            <ac:spMk id="82" creationId="{E613E64A-8215-A989-D201-A1DE6E0C731D}"/>
          </ac:spMkLst>
        </pc:spChg>
        <pc:grpChg chg="mod ord">
          <ac:chgData name="Faure, Didier" userId="791ba54c-1f49-4f2e-b537-01eab0413206" providerId="ADAL" clId="{A2F5396C-A0C0-4CB8-BADF-8A007DC9BFBA}" dt="2025-03-20T13:34:26.716" v="596" actId="14100"/>
          <ac:grpSpMkLst>
            <pc:docMk/>
            <pc:sldMk cId="4193791004" sldId="256"/>
            <ac:grpSpMk id="46" creationId="{B782813F-3496-38D5-905D-BF224DB6F91E}"/>
          </ac:grpSpMkLst>
        </pc:grpChg>
        <pc:grpChg chg="mod">
          <ac:chgData name="Faure, Didier" userId="791ba54c-1f49-4f2e-b537-01eab0413206" providerId="ADAL" clId="{A2F5396C-A0C0-4CB8-BADF-8A007DC9BFBA}" dt="2025-03-20T14:11:21.911" v="900" actId="1076"/>
          <ac:grpSpMkLst>
            <pc:docMk/>
            <pc:sldMk cId="4193791004" sldId="256"/>
            <ac:grpSpMk id="49" creationId="{490ED495-63AE-8B1F-4398-41F98B2EF32B}"/>
          </ac:grpSpMkLst>
        </pc:grpChg>
        <pc:grpChg chg="mod">
          <ac:chgData name="Faure, Didier" userId="791ba54c-1f49-4f2e-b537-01eab0413206" providerId="ADAL" clId="{A2F5396C-A0C0-4CB8-BADF-8A007DC9BFBA}" dt="2025-03-20T13:51:59.143" v="810" actId="14100"/>
          <ac:grpSpMkLst>
            <pc:docMk/>
            <pc:sldMk cId="4193791004" sldId="256"/>
            <ac:grpSpMk id="53" creationId="{AC61FE2B-F443-A0EE-09FE-18283CF93C4A}"/>
          </ac:grpSpMkLst>
        </pc:grpChg>
        <pc:graphicFrameChg chg="mod modGraphic">
          <ac:chgData name="Faure, Didier" userId="791ba54c-1f49-4f2e-b537-01eab0413206" providerId="ADAL" clId="{A2F5396C-A0C0-4CB8-BADF-8A007DC9BFBA}" dt="2025-03-20T13:40:05.111" v="640" actId="1076"/>
          <ac:graphicFrameMkLst>
            <pc:docMk/>
            <pc:sldMk cId="4193791004" sldId="256"/>
            <ac:graphicFrameMk id="90" creationId="{B84F0AA2-C92D-2CAE-4E0F-B5383A4C6C79}"/>
          </ac:graphicFrameMkLst>
        </pc:graphicFrameChg>
        <pc:picChg chg="add del mod">
          <ac:chgData name="Faure, Didier" userId="791ba54c-1f49-4f2e-b537-01eab0413206" providerId="ADAL" clId="{A2F5396C-A0C0-4CB8-BADF-8A007DC9BFBA}" dt="2025-03-20T13:07:57.887" v="191" actId="478"/>
          <ac:picMkLst>
            <pc:docMk/>
            <pc:sldMk cId="4193791004" sldId="256"/>
            <ac:picMk id="2" creationId="{DB0CC684-C5AE-4D96-83CA-5C6D762D27C1}"/>
          </ac:picMkLst>
        </pc:picChg>
        <pc:picChg chg="add mod">
          <ac:chgData name="Faure, Didier" userId="791ba54c-1f49-4f2e-b537-01eab0413206" providerId="ADAL" clId="{A2F5396C-A0C0-4CB8-BADF-8A007DC9BFBA}" dt="2025-03-20T14:46:29.634" v="1005" actId="1076"/>
          <ac:picMkLst>
            <pc:docMk/>
            <pc:sldMk cId="4193791004" sldId="256"/>
            <ac:picMk id="3" creationId="{B19E25EF-9E48-E886-C96B-3E942B7963CE}"/>
          </ac:picMkLst>
        </pc:picChg>
        <pc:picChg chg="add mod ord">
          <ac:chgData name="Faure, Didier" userId="791ba54c-1f49-4f2e-b537-01eab0413206" providerId="ADAL" clId="{A2F5396C-A0C0-4CB8-BADF-8A007DC9BFBA}" dt="2025-03-20T13:59:29.688" v="857" actId="1037"/>
          <ac:picMkLst>
            <pc:docMk/>
            <pc:sldMk cId="4193791004" sldId="256"/>
            <ac:picMk id="5" creationId="{9B674761-D45F-9CEB-BA85-AB5648B6E7BC}"/>
          </ac:picMkLst>
        </pc:picChg>
        <pc:picChg chg="add mod">
          <ac:chgData name="Faure, Didier" userId="791ba54c-1f49-4f2e-b537-01eab0413206" providerId="ADAL" clId="{A2F5396C-A0C0-4CB8-BADF-8A007DC9BFBA}" dt="2025-03-20T14:00:11.643" v="864" actId="1076"/>
          <ac:picMkLst>
            <pc:docMk/>
            <pc:sldMk cId="4193791004" sldId="256"/>
            <ac:picMk id="7" creationId="{4B7D2B9E-43A5-3D5C-D222-0816D328D592}"/>
          </ac:picMkLst>
        </pc:picChg>
        <pc:picChg chg="add mod ord">
          <ac:chgData name="Faure, Didier" userId="791ba54c-1f49-4f2e-b537-01eab0413206" providerId="ADAL" clId="{A2F5396C-A0C0-4CB8-BADF-8A007DC9BFBA}" dt="2025-03-20T13:59:23.918" v="846" actId="14100"/>
          <ac:picMkLst>
            <pc:docMk/>
            <pc:sldMk cId="4193791004" sldId="256"/>
            <ac:picMk id="27" creationId="{2EFF7FD6-0A67-083C-242E-9E37A0F31E4A}"/>
          </ac:picMkLst>
        </pc:picChg>
        <pc:picChg chg="del mod">
          <ac:chgData name="Faure, Didier" userId="791ba54c-1f49-4f2e-b537-01eab0413206" providerId="ADAL" clId="{A2F5396C-A0C0-4CB8-BADF-8A007DC9BFBA}" dt="2025-03-20T13:12:53.241" v="192" actId="478"/>
          <ac:picMkLst>
            <pc:docMk/>
            <pc:sldMk cId="4193791004" sldId="256"/>
            <ac:picMk id="89" creationId="{7F576D8C-C23B-3389-C0C2-6458574C2A0C}"/>
          </ac:picMkLst>
        </pc:picChg>
        <pc:cxnChg chg="add mod">
          <ac:chgData name="Faure, Didier" userId="791ba54c-1f49-4f2e-b537-01eab0413206" providerId="ADAL" clId="{A2F5396C-A0C0-4CB8-BADF-8A007DC9BFBA}" dt="2025-03-20T14:00:26.946" v="867" actId="14100"/>
          <ac:cxnSpMkLst>
            <pc:docMk/>
            <pc:sldMk cId="4193791004" sldId="256"/>
            <ac:cxnSpMk id="9" creationId="{39395EDA-774C-4064-B48B-0244B4C8C2F0}"/>
          </ac:cxnSpMkLst>
        </pc:cxnChg>
        <pc:cxnChg chg="add del mod">
          <ac:chgData name="Faure, Didier" userId="791ba54c-1f49-4f2e-b537-01eab0413206" providerId="ADAL" clId="{A2F5396C-A0C0-4CB8-BADF-8A007DC9BFBA}" dt="2025-03-20T13:59:44.578" v="859" actId="478"/>
          <ac:cxnSpMkLst>
            <pc:docMk/>
            <pc:sldMk cId="4193791004" sldId="256"/>
            <ac:cxnSpMk id="11" creationId="{A5CF5594-518E-8B0F-B2D7-8BF52A1FFC08}"/>
          </ac:cxnSpMkLst>
        </pc:cxnChg>
        <pc:cxnChg chg="add mod">
          <ac:chgData name="Faure, Didier" userId="791ba54c-1f49-4f2e-b537-01eab0413206" providerId="ADAL" clId="{A2F5396C-A0C0-4CB8-BADF-8A007DC9BFBA}" dt="2025-03-20T14:00:46.635" v="871" actId="14100"/>
          <ac:cxnSpMkLst>
            <pc:docMk/>
            <pc:sldMk cId="4193791004" sldId="256"/>
            <ac:cxnSpMk id="30" creationId="{FE5536C6-67AE-F86A-49AB-C63158EDFC5F}"/>
          </ac:cxnSpMkLst>
        </pc:cxnChg>
      </pc:sldChg>
    </pc:docChg>
  </pc:docChgLst>
  <pc:docChgLst>
    <pc:chgData name="Boufagher, Mehdy" userId="S::115816@sidel.com::a8e82b8c-6d9f-4cb3-895e-aa54cfd06ba1" providerId="AD" clId="Web-{B916B27A-7B47-437D-B20D-3F63958EB363}"/>
    <pc:docChg chg="modSld">
      <pc:chgData name="Boufagher, Mehdy" userId="S::115816@sidel.com::a8e82b8c-6d9f-4cb3-895e-aa54cfd06ba1" providerId="AD" clId="Web-{B916B27A-7B47-437D-B20D-3F63958EB363}" dt="2025-03-20T10:59:46.521" v="52" actId="20577"/>
      <pc:docMkLst>
        <pc:docMk/>
      </pc:docMkLst>
      <pc:sldChg chg="modSp">
        <pc:chgData name="Boufagher, Mehdy" userId="S::115816@sidel.com::a8e82b8c-6d9f-4cb3-895e-aa54cfd06ba1" providerId="AD" clId="Web-{B916B27A-7B47-437D-B20D-3F63958EB363}" dt="2025-03-20T10:59:46.521" v="52" actId="20577"/>
        <pc:sldMkLst>
          <pc:docMk/>
          <pc:sldMk cId="4193791004" sldId="256"/>
        </pc:sldMkLst>
        <pc:spChg chg="mod">
          <ac:chgData name="Boufagher, Mehdy" userId="S::115816@sidel.com::a8e82b8c-6d9f-4cb3-895e-aa54cfd06ba1" providerId="AD" clId="Web-{B916B27A-7B47-437D-B20D-3F63958EB363}" dt="2025-03-20T10:59:22.801" v="46" actId="20577"/>
          <ac:spMkLst>
            <pc:docMk/>
            <pc:sldMk cId="4193791004" sldId="256"/>
            <ac:spMk id="61" creationId="{3E8F08BB-7384-E4FB-4CF7-BFAD3ED739A3}"/>
          </ac:spMkLst>
        </pc:spChg>
        <pc:spChg chg="mod">
          <ac:chgData name="Boufagher, Mehdy" userId="S::115816@sidel.com::a8e82b8c-6d9f-4cb3-895e-aa54cfd06ba1" providerId="AD" clId="Web-{B916B27A-7B47-437D-B20D-3F63958EB363}" dt="2025-03-20T10:59:46.521" v="52" actId="20577"/>
          <ac:spMkLst>
            <pc:docMk/>
            <pc:sldMk cId="4193791004" sldId="256"/>
            <ac:spMk id="62" creationId="{C8150B97-541C-BC17-A789-56F8312ED4DB}"/>
          </ac:spMkLst>
        </pc:spChg>
        <pc:spChg chg="mod">
          <ac:chgData name="Boufagher, Mehdy" userId="S::115816@sidel.com::a8e82b8c-6d9f-4cb3-895e-aa54cfd06ba1" providerId="AD" clId="Web-{B916B27A-7B47-437D-B20D-3F63958EB363}" dt="2025-03-20T10:57:41.563" v="2" actId="20577"/>
          <ac:spMkLst>
            <pc:docMk/>
            <pc:sldMk cId="4193791004" sldId="256"/>
            <ac:spMk id="63" creationId="{A80B108C-F084-D870-FFE1-699A4D7E5A9C}"/>
          </ac:spMkLst>
        </pc:spChg>
        <pc:spChg chg="mod">
          <ac:chgData name="Boufagher, Mehdy" userId="S::115816@sidel.com::a8e82b8c-6d9f-4cb3-895e-aa54cfd06ba1" providerId="AD" clId="Web-{B916B27A-7B47-437D-B20D-3F63958EB363}" dt="2025-03-20T10:59:34.771" v="47" actId="1076"/>
          <ac:spMkLst>
            <pc:docMk/>
            <pc:sldMk cId="4193791004" sldId="256"/>
            <ac:spMk id="81" creationId="{7F8FF035-9BA4-F3F0-474B-3B8CA92BC57C}"/>
          </ac:spMkLst>
        </pc:spChg>
        <pc:spChg chg="mod">
          <ac:chgData name="Boufagher, Mehdy" userId="S::115816@sidel.com::a8e82b8c-6d9f-4cb3-895e-aa54cfd06ba1" providerId="AD" clId="Web-{B916B27A-7B47-437D-B20D-3F63958EB363}" dt="2025-03-20T10:59:34.818" v="48" actId="1076"/>
          <ac:spMkLst>
            <pc:docMk/>
            <pc:sldMk cId="4193791004" sldId="256"/>
            <ac:spMk id="82" creationId="{E613E64A-8215-A989-D201-A1DE6E0C731D}"/>
          </ac:spMkLst>
        </pc:spChg>
      </pc:sldChg>
    </pc:docChg>
  </pc:docChgLst>
  <pc:docChgLst>
    <pc:chgData name="Christophe, Tanguy [EXTERNAL]" userId="8bb54983-66b2-4b87-b83e-e2297b5db4b2" providerId="ADAL" clId="{36652325-E2B4-4B9D-A7F5-A1CF6A7F4379}"/>
    <pc:docChg chg="modSld">
      <pc:chgData name="Christophe, Tanguy [EXTERNAL]" userId="8bb54983-66b2-4b87-b83e-e2297b5db4b2" providerId="ADAL" clId="{36652325-E2B4-4B9D-A7F5-A1CF6A7F4379}" dt="2024-07-18T08:26:47.930" v="3" actId="1076"/>
      <pc:docMkLst>
        <pc:docMk/>
      </pc:docMkLst>
      <pc:sldChg chg="modSp mod">
        <pc:chgData name="Christophe, Tanguy [EXTERNAL]" userId="8bb54983-66b2-4b87-b83e-e2297b5db4b2" providerId="ADAL" clId="{36652325-E2B4-4B9D-A7F5-A1CF6A7F4379}" dt="2024-07-18T08:26:47.930" v="3" actId="1076"/>
        <pc:sldMkLst>
          <pc:docMk/>
          <pc:sldMk cId="4193791004" sldId="256"/>
        </pc:sldMkLst>
        <pc:spChg chg="mod">
          <ac:chgData name="Christophe, Tanguy [EXTERNAL]" userId="8bb54983-66b2-4b87-b83e-e2297b5db4b2" providerId="ADAL" clId="{36652325-E2B4-4B9D-A7F5-A1CF6A7F4379}" dt="2024-07-18T08:16:09.773" v="0" actId="2711"/>
          <ac:spMkLst>
            <pc:docMk/>
            <pc:sldMk cId="4193791004" sldId="256"/>
            <ac:spMk id="45" creationId="{462D28B0-096D-D35E-8480-2F192B64945A}"/>
          </ac:spMkLst>
        </pc:spChg>
        <pc:spChg chg="mod">
          <ac:chgData name="Christophe, Tanguy [EXTERNAL]" userId="8bb54983-66b2-4b87-b83e-e2297b5db4b2" providerId="ADAL" clId="{36652325-E2B4-4B9D-A7F5-A1CF6A7F4379}" dt="2024-07-18T08:16:09.773" v="0" actId="2711"/>
          <ac:spMkLst>
            <pc:docMk/>
            <pc:sldMk cId="4193791004" sldId="256"/>
            <ac:spMk id="52" creationId="{2D983DB6-86B6-2BF3-FCC8-46E7B8EBA5A3}"/>
          </ac:spMkLst>
        </pc:spChg>
        <pc:spChg chg="mod">
          <ac:chgData name="Christophe, Tanguy [EXTERNAL]" userId="8bb54983-66b2-4b87-b83e-e2297b5db4b2" providerId="ADAL" clId="{36652325-E2B4-4B9D-A7F5-A1CF6A7F4379}" dt="2024-07-18T08:16:09.773" v="0" actId="2711"/>
          <ac:spMkLst>
            <pc:docMk/>
            <pc:sldMk cId="4193791004" sldId="256"/>
            <ac:spMk id="56" creationId="{4C4FC064-3AE4-BDB6-CE6E-ED90C2136D5A}"/>
          </ac:spMkLst>
        </pc:spChg>
        <pc:spChg chg="mod">
          <ac:chgData name="Christophe, Tanguy [EXTERNAL]" userId="8bb54983-66b2-4b87-b83e-e2297b5db4b2" providerId="ADAL" clId="{36652325-E2B4-4B9D-A7F5-A1CF6A7F4379}" dt="2024-07-18T08:26:41.147" v="2" actId="1076"/>
          <ac:spMkLst>
            <pc:docMk/>
            <pc:sldMk cId="4193791004" sldId="256"/>
            <ac:spMk id="61" creationId="{3E8F08BB-7384-E4FB-4CF7-BFAD3ED739A3}"/>
          </ac:spMkLst>
        </pc:spChg>
        <pc:spChg chg="mod">
          <ac:chgData name="Christophe, Tanguy [EXTERNAL]" userId="8bb54983-66b2-4b87-b83e-e2297b5db4b2" providerId="ADAL" clId="{36652325-E2B4-4B9D-A7F5-A1CF6A7F4379}" dt="2024-07-18T08:16:09.773" v="0" actId="2711"/>
          <ac:spMkLst>
            <pc:docMk/>
            <pc:sldMk cId="4193791004" sldId="256"/>
            <ac:spMk id="62" creationId="{C8150B97-541C-BC17-A789-56F8312ED4DB}"/>
          </ac:spMkLst>
        </pc:spChg>
        <pc:spChg chg="mod">
          <ac:chgData name="Christophe, Tanguy [EXTERNAL]" userId="8bb54983-66b2-4b87-b83e-e2297b5db4b2" providerId="ADAL" clId="{36652325-E2B4-4B9D-A7F5-A1CF6A7F4379}" dt="2024-07-18T08:16:09.773" v="0" actId="2711"/>
          <ac:spMkLst>
            <pc:docMk/>
            <pc:sldMk cId="4193791004" sldId="256"/>
            <ac:spMk id="63" creationId="{A80B108C-F084-D870-FFE1-699A4D7E5A9C}"/>
          </ac:spMkLst>
        </pc:spChg>
        <pc:spChg chg="mod">
          <ac:chgData name="Christophe, Tanguy [EXTERNAL]" userId="8bb54983-66b2-4b87-b83e-e2297b5db4b2" providerId="ADAL" clId="{36652325-E2B4-4B9D-A7F5-A1CF6A7F4379}" dt="2024-07-18T08:16:09.773" v="0" actId="2711"/>
          <ac:spMkLst>
            <pc:docMk/>
            <pc:sldMk cId="4193791004" sldId="256"/>
            <ac:spMk id="64" creationId="{DBADC5FC-5F63-742C-4471-FC03D2601782}"/>
          </ac:spMkLst>
        </pc:spChg>
        <pc:spChg chg="mod">
          <ac:chgData name="Christophe, Tanguy [EXTERNAL]" userId="8bb54983-66b2-4b87-b83e-e2297b5db4b2" providerId="ADAL" clId="{36652325-E2B4-4B9D-A7F5-A1CF6A7F4379}" dt="2024-07-18T08:16:09.773" v="0" actId="2711"/>
          <ac:spMkLst>
            <pc:docMk/>
            <pc:sldMk cId="4193791004" sldId="256"/>
            <ac:spMk id="65" creationId="{6F5CBB1E-7EAD-1268-BE31-C74056578596}"/>
          </ac:spMkLst>
        </pc:spChg>
        <pc:spChg chg="mod">
          <ac:chgData name="Christophe, Tanguy [EXTERNAL]" userId="8bb54983-66b2-4b87-b83e-e2297b5db4b2" providerId="ADAL" clId="{36652325-E2B4-4B9D-A7F5-A1CF6A7F4379}" dt="2024-07-18T08:16:09.773" v="0" actId="2711"/>
          <ac:spMkLst>
            <pc:docMk/>
            <pc:sldMk cId="4193791004" sldId="256"/>
            <ac:spMk id="66" creationId="{E3D8C216-047A-0E7E-482B-070507816A1B}"/>
          </ac:spMkLst>
        </pc:spChg>
        <pc:spChg chg="mod">
          <ac:chgData name="Christophe, Tanguy [EXTERNAL]" userId="8bb54983-66b2-4b87-b83e-e2297b5db4b2" providerId="ADAL" clId="{36652325-E2B4-4B9D-A7F5-A1CF6A7F4379}" dt="2024-07-18T08:16:09.773" v="0" actId="2711"/>
          <ac:spMkLst>
            <pc:docMk/>
            <pc:sldMk cId="4193791004" sldId="256"/>
            <ac:spMk id="67" creationId="{1707BAA9-DCA5-5E2B-3C1B-986695A9A3BD}"/>
          </ac:spMkLst>
        </pc:spChg>
        <pc:spChg chg="mod">
          <ac:chgData name="Christophe, Tanguy [EXTERNAL]" userId="8bb54983-66b2-4b87-b83e-e2297b5db4b2" providerId="ADAL" clId="{36652325-E2B4-4B9D-A7F5-A1CF6A7F4379}" dt="2024-07-18T08:16:09.773" v="0" actId="2711"/>
          <ac:spMkLst>
            <pc:docMk/>
            <pc:sldMk cId="4193791004" sldId="256"/>
            <ac:spMk id="68" creationId="{7DE98027-5F83-A5FC-4337-E3E1E304AA6F}"/>
          </ac:spMkLst>
        </pc:spChg>
        <pc:spChg chg="mod">
          <ac:chgData name="Christophe, Tanguy [EXTERNAL]" userId="8bb54983-66b2-4b87-b83e-e2297b5db4b2" providerId="ADAL" clId="{36652325-E2B4-4B9D-A7F5-A1CF6A7F4379}" dt="2024-07-18T08:16:09.773" v="0" actId="2711"/>
          <ac:spMkLst>
            <pc:docMk/>
            <pc:sldMk cId="4193791004" sldId="256"/>
            <ac:spMk id="69" creationId="{25DACCD5-7A73-7525-1A8B-7E787DA1F44B}"/>
          </ac:spMkLst>
        </pc:spChg>
        <pc:spChg chg="mod">
          <ac:chgData name="Christophe, Tanguy [EXTERNAL]" userId="8bb54983-66b2-4b87-b83e-e2297b5db4b2" providerId="ADAL" clId="{36652325-E2B4-4B9D-A7F5-A1CF6A7F4379}" dt="2024-07-18T08:16:09.773" v="0" actId="2711"/>
          <ac:spMkLst>
            <pc:docMk/>
            <pc:sldMk cId="4193791004" sldId="256"/>
            <ac:spMk id="70" creationId="{93B8876F-D75E-DDD0-807A-A249C3FADAED}"/>
          </ac:spMkLst>
        </pc:spChg>
        <pc:spChg chg="mod">
          <ac:chgData name="Christophe, Tanguy [EXTERNAL]" userId="8bb54983-66b2-4b87-b83e-e2297b5db4b2" providerId="ADAL" clId="{36652325-E2B4-4B9D-A7F5-A1CF6A7F4379}" dt="2024-07-18T08:16:09.773" v="0" actId="2711"/>
          <ac:spMkLst>
            <pc:docMk/>
            <pc:sldMk cId="4193791004" sldId="256"/>
            <ac:spMk id="71" creationId="{82B5FA08-1DB6-77C3-5E88-F6CC8673B3A0}"/>
          </ac:spMkLst>
        </pc:spChg>
        <pc:spChg chg="mod">
          <ac:chgData name="Christophe, Tanguy [EXTERNAL]" userId="8bb54983-66b2-4b87-b83e-e2297b5db4b2" providerId="ADAL" clId="{36652325-E2B4-4B9D-A7F5-A1CF6A7F4379}" dt="2024-07-18T08:16:09.773" v="0" actId="2711"/>
          <ac:spMkLst>
            <pc:docMk/>
            <pc:sldMk cId="4193791004" sldId="256"/>
            <ac:spMk id="72" creationId="{1FDECD4F-9DF8-6612-491B-34F87349BAA1}"/>
          </ac:spMkLst>
        </pc:spChg>
        <pc:spChg chg="mod">
          <ac:chgData name="Christophe, Tanguy [EXTERNAL]" userId="8bb54983-66b2-4b87-b83e-e2297b5db4b2" providerId="ADAL" clId="{36652325-E2B4-4B9D-A7F5-A1CF6A7F4379}" dt="2024-07-18T08:16:09.773" v="0" actId="2711"/>
          <ac:spMkLst>
            <pc:docMk/>
            <pc:sldMk cId="4193791004" sldId="256"/>
            <ac:spMk id="73" creationId="{12EB70C3-9807-83CD-C6D7-8DA816CD10C5}"/>
          </ac:spMkLst>
        </pc:spChg>
        <pc:spChg chg="mod">
          <ac:chgData name="Christophe, Tanguy [EXTERNAL]" userId="8bb54983-66b2-4b87-b83e-e2297b5db4b2" providerId="ADAL" clId="{36652325-E2B4-4B9D-A7F5-A1CF6A7F4379}" dt="2024-07-18T08:16:09.773" v="0" actId="2711"/>
          <ac:spMkLst>
            <pc:docMk/>
            <pc:sldMk cId="4193791004" sldId="256"/>
            <ac:spMk id="74" creationId="{E443DD28-22B4-64F2-4A99-C128192B85BB}"/>
          </ac:spMkLst>
        </pc:spChg>
        <pc:spChg chg="mod">
          <ac:chgData name="Christophe, Tanguy [EXTERNAL]" userId="8bb54983-66b2-4b87-b83e-e2297b5db4b2" providerId="ADAL" clId="{36652325-E2B4-4B9D-A7F5-A1CF6A7F4379}" dt="2024-07-18T08:16:09.773" v="0" actId="2711"/>
          <ac:spMkLst>
            <pc:docMk/>
            <pc:sldMk cId="4193791004" sldId="256"/>
            <ac:spMk id="75" creationId="{ED133E87-7334-5DAE-45D3-5C83D05C9F54}"/>
          </ac:spMkLst>
        </pc:spChg>
        <pc:spChg chg="mod">
          <ac:chgData name="Christophe, Tanguy [EXTERNAL]" userId="8bb54983-66b2-4b87-b83e-e2297b5db4b2" providerId="ADAL" clId="{36652325-E2B4-4B9D-A7F5-A1CF6A7F4379}" dt="2024-07-18T08:26:47.930" v="3" actId="1076"/>
          <ac:spMkLst>
            <pc:docMk/>
            <pc:sldMk cId="4193791004" sldId="256"/>
            <ac:spMk id="81" creationId="{7F8FF035-9BA4-F3F0-474B-3B8CA92BC57C}"/>
          </ac:spMkLst>
        </pc:spChg>
        <pc:spChg chg="mod">
          <ac:chgData name="Christophe, Tanguy [EXTERNAL]" userId="8bb54983-66b2-4b87-b83e-e2297b5db4b2" providerId="ADAL" clId="{36652325-E2B4-4B9D-A7F5-A1CF6A7F4379}" dt="2024-07-18T08:26:47.930" v="3" actId="1076"/>
          <ac:spMkLst>
            <pc:docMk/>
            <pc:sldMk cId="4193791004" sldId="256"/>
            <ac:spMk id="82" creationId="{E613E64A-8215-A989-D201-A1DE6E0C731D}"/>
          </ac:spMkLst>
        </pc:spChg>
        <pc:spChg chg="mod">
          <ac:chgData name="Christophe, Tanguy [EXTERNAL]" userId="8bb54983-66b2-4b87-b83e-e2297b5db4b2" providerId="ADAL" clId="{36652325-E2B4-4B9D-A7F5-A1CF6A7F4379}" dt="2024-07-18T08:16:09.773" v="0" actId="2711"/>
          <ac:spMkLst>
            <pc:docMk/>
            <pc:sldMk cId="4193791004" sldId="256"/>
            <ac:spMk id="83" creationId="{BB6C8BF8-83D3-54C0-D546-7997C19520F1}"/>
          </ac:spMkLst>
        </pc:spChg>
        <pc:spChg chg="mod">
          <ac:chgData name="Christophe, Tanguy [EXTERNAL]" userId="8bb54983-66b2-4b87-b83e-e2297b5db4b2" providerId="ADAL" clId="{36652325-E2B4-4B9D-A7F5-A1CF6A7F4379}" dt="2024-07-18T08:16:09.773" v="0" actId="2711"/>
          <ac:spMkLst>
            <pc:docMk/>
            <pc:sldMk cId="4193791004" sldId="256"/>
            <ac:spMk id="85" creationId="{3CFECDA4-226B-79C8-A599-9758303A00AB}"/>
          </ac:spMkLst>
        </pc:spChg>
        <pc:grpChg chg="mod">
          <ac:chgData name="Christophe, Tanguy [EXTERNAL]" userId="8bb54983-66b2-4b87-b83e-e2297b5db4b2" providerId="ADAL" clId="{36652325-E2B4-4B9D-A7F5-A1CF6A7F4379}" dt="2024-07-18T08:16:09.773" v="0" actId="2711"/>
          <ac:grpSpMkLst>
            <pc:docMk/>
            <pc:sldMk cId="4193791004" sldId="256"/>
            <ac:grpSpMk id="46" creationId="{B782813F-3496-38D5-905D-BF224DB6F91E}"/>
          </ac:grpSpMkLst>
        </pc:grpChg>
        <pc:grpChg chg="mod">
          <ac:chgData name="Christophe, Tanguy [EXTERNAL]" userId="8bb54983-66b2-4b87-b83e-e2297b5db4b2" providerId="ADAL" clId="{36652325-E2B4-4B9D-A7F5-A1CF6A7F4379}" dt="2024-07-18T08:16:09.773" v="0" actId="2711"/>
          <ac:grpSpMkLst>
            <pc:docMk/>
            <pc:sldMk cId="4193791004" sldId="256"/>
            <ac:grpSpMk id="49" creationId="{490ED495-63AE-8B1F-4398-41F98B2EF32B}"/>
          </ac:grpSpMkLst>
        </pc:grpChg>
        <pc:grpChg chg="mod">
          <ac:chgData name="Christophe, Tanguy [EXTERNAL]" userId="8bb54983-66b2-4b87-b83e-e2297b5db4b2" providerId="ADAL" clId="{36652325-E2B4-4B9D-A7F5-A1CF6A7F4379}" dt="2024-07-18T08:16:09.773" v="0" actId="2711"/>
          <ac:grpSpMkLst>
            <pc:docMk/>
            <pc:sldMk cId="4193791004" sldId="256"/>
            <ac:grpSpMk id="53" creationId="{AC61FE2B-F443-A0EE-09FE-18283CF93C4A}"/>
          </ac:grpSpMkLst>
        </pc:grpChg>
        <pc:grpChg chg="mod">
          <ac:chgData name="Christophe, Tanguy [EXTERNAL]" userId="8bb54983-66b2-4b87-b83e-e2297b5db4b2" providerId="ADAL" clId="{36652325-E2B4-4B9D-A7F5-A1CF6A7F4379}" dt="2024-07-18T08:16:09.773" v="0" actId="2711"/>
          <ac:grpSpMkLst>
            <pc:docMk/>
            <pc:sldMk cId="4193791004" sldId="256"/>
            <ac:grpSpMk id="57" creationId="{D682DAD1-ECF6-A60C-6984-9692AA5B5BA7}"/>
          </ac:grpSpMkLst>
        </pc:grpChg>
        <pc:graphicFrameChg chg="mod">
          <ac:chgData name="Christophe, Tanguy [EXTERNAL]" userId="8bb54983-66b2-4b87-b83e-e2297b5db4b2" providerId="ADAL" clId="{36652325-E2B4-4B9D-A7F5-A1CF6A7F4379}" dt="2024-07-18T08:16:09.773" v="0" actId="2711"/>
          <ac:graphicFrameMkLst>
            <pc:docMk/>
            <pc:sldMk cId="4193791004" sldId="256"/>
            <ac:graphicFrameMk id="90" creationId="{B84F0AA2-C92D-2CAE-4E0F-B5383A4C6C79}"/>
          </ac:graphicFrameMkLst>
        </pc:graphicFrameChg>
        <pc:picChg chg="mod">
          <ac:chgData name="Christophe, Tanguy [EXTERNAL]" userId="8bb54983-66b2-4b87-b83e-e2297b5db4b2" providerId="ADAL" clId="{36652325-E2B4-4B9D-A7F5-A1CF6A7F4379}" dt="2024-07-18T08:16:09.773" v="0" actId="2711"/>
          <ac:picMkLst>
            <pc:docMk/>
            <pc:sldMk cId="4193791004" sldId="256"/>
            <ac:picMk id="84" creationId="{2FEC2C91-A539-9968-6BD5-85395EF9AD4A}"/>
          </ac:picMkLst>
        </pc:picChg>
        <pc:picChg chg="mod">
          <ac:chgData name="Christophe, Tanguy [EXTERNAL]" userId="8bb54983-66b2-4b87-b83e-e2297b5db4b2" providerId="ADAL" clId="{36652325-E2B4-4B9D-A7F5-A1CF6A7F4379}" dt="2024-07-18T08:16:09.773" v="0" actId="2711"/>
          <ac:picMkLst>
            <pc:docMk/>
            <pc:sldMk cId="4193791004" sldId="256"/>
            <ac:picMk id="89" creationId="{7F576D8C-C23B-3389-C0C2-6458574C2A0C}"/>
          </ac:picMkLst>
        </pc:picChg>
      </pc:sldChg>
    </pc:docChg>
  </pc:docChgLst>
  <pc:docChgLst>
    <pc:chgData name="Boufagher, Mehdy" userId="S::115816@sidel.com::a8e82b8c-6d9f-4cb3-895e-aa54cfd06ba1" providerId="AD" clId="Web-{D136C146-5415-4481-87EC-884BFC4AA70A}"/>
    <pc:docChg chg="modSld">
      <pc:chgData name="Boufagher, Mehdy" userId="S::115816@sidel.com::a8e82b8c-6d9f-4cb3-895e-aa54cfd06ba1" providerId="AD" clId="Web-{D136C146-5415-4481-87EC-884BFC4AA70A}" dt="2024-04-19T13:39:21.356" v="0"/>
      <pc:docMkLst>
        <pc:docMk/>
      </pc:docMkLst>
      <pc:sldChg chg="modSp">
        <pc:chgData name="Boufagher, Mehdy" userId="S::115816@sidel.com::a8e82b8c-6d9f-4cb3-895e-aa54cfd06ba1" providerId="AD" clId="Web-{D136C146-5415-4481-87EC-884BFC4AA70A}" dt="2024-04-19T13:39:21.356" v="0"/>
        <pc:sldMkLst>
          <pc:docMk/>
          <pc:sldMk cId="4193791004" sldId="256"/>
        </pc:sldMkLst>
        <pc:spChg chg="mod">
          <ac:chgData name="Boufagher, Mehdy" userId="S::115816@sidel.com::a8e82b8c-6d9f-4cb3-895e-aa54cfd06ba1" providerId="AD" clId="Web-{D136C146-5415-4481-87EC-884BFC4AA70A}" dt="2024-04-19T13:39:21.356" v="0"/>
          <ac:spMkLst>
            <pc:docMk/>
            <pc:sldMk cId="4193791004" sldId="256"/>
            <ac:spMk id="85" creationId="{3CFECDA4-226B-79C8-A599-9758303A00AB}"/>
          </ac:spMkLst>
        </pc:spChg>
      </pc:sldChg>
    </pc:docChg>
  </pc:docChgLst>
  <pc:docChgLst>
    <pc:chgData name="Boufagher, Mehdy" userId="a8e82b8c-6d9f-4cb3-895e-aa54cfd06ba1" providerId="ADAL" clId="{6DF2B0F4-EEBA-43B1-A041-9D4A635CE09F}"/>
    <pc:docChg chg="undo redo custSel modSld">
      <pc:chgData name="Boufagher, Mehdy" userId="a8e82b8c-6d9f-4cb3-895e-aa54cfd06ba1" providerId="ADAL" clId="{6DF2B0F4-EEBA-43B1-A041-9D4A635CE09F}" dt="2025-01-06T09:24:22.542" v="583" actId="20577"/>
      <pc:docMkLst>
        <pc:docMk/>
      </pc:docMkLst>
      <pc:sldChg chg="addSp delSp modSp mod">
        <pc:chgData name="Boufagher, Mehdy" userId="a8e82b8c-6d9f-4cb3-895e-aa54cfd06ba1" providerId="ADAL" clId="{6DF2B0F4-EEBA-43B1-A041-9D4A635CE09F}" dt="2025-01-06T09:24:22.542" v="583" actId="20577"/>
        <pc:sldMkLst>
          <pc:docMk/>
          <pc:sldMk cId="4193791004" sldId="256"/>
        </pc:sldMkLst>
        <pc:spChg chg="add">
          <ac:chgData name="Boufagher, Mehdy" userId="a8e82b8c-6d9f-4cb3-895e-aa54cfd06ba1" providerId="ADAL" clId="{6DF2B0F4-EEBA-43B1-A041-9D4A635CE09F}" dt="2025-01-06T09:12:50.646" v="178"/>
          <ac:spMkLst>
            <pc:docMk/>
            <pc:sldMk cId="4193791004" sldId="256"/>
            <ac:spMk id="2" creationId="{0548ECA5-C788-8822-2EAD-73E5B2172CF3}"/>
          </ac:spMkLst>
        </pc:spChg>
        <pc:spChg chg="mod">
          <ac:chgData name="Boufagher, Mehdy" userId="a8e82b8c-6d9f-4cb3-895e-aa54cfd06ba1" providerId="ADAL" clId="{6DF2B0F4-EEBA-43B1-A041-9D4A635CE09F}" dt="2025-01-06T09:24:22.542" v="583" actId="20577"/>
          <ac:spMkLst>
            <pc:docMk/>
            <pc:sldMk cId="4193791004" sldId="256"/>
            <ac:spMk id="45" creationId="{462D28B0-096D-D35E-8480-2F192B64945A}"/>
          </ac:spMkLst>
        </pc:spChg>
        <pc:spChg chg="mod">
          <ac:chgData name="Boufagher, Mehdy" userId="a8e82b8c-6d9f-4cb3-895e-aa54cfd06ba1" providerId="ADAL" clId="{6DF2B0F4-EEBA-43B1-A041-9D4A635CE09F}" dt="2025-01-06T09:00:25.203" v="150" actId="1036"/>
          <ac:spMkLst>
            <pc:docMk/>
            <pc:sldMk cId="4193791004" sldId="256"/>
            <ac:spMk id="52" creationId="{2D983DB6-86B6-2BF3-FCC8-46E7B8EBA5A3}"/>
          </ac:spMkLst>
        </pc:spChg>
        <pc:spChg chg="del">
          <ac:chgData name="Boufagher, Mehdy" userId="a8e82b8c-6d9f-4cb3-895e-aa54cfd06ba1" providerId="ADAL" clId="{6DF2B0F4-EEBA-43B1-A041-9D4A635CE09F}" dt="2025-01-06T08:58:23.229" v="58" actId="478"/>
          <ac:spMkLst>
            <pc:docMk/>
            <pc:sldMk cId="4193791004" sldId="256"/>
            <ac:spMk id="56" creationId="{4C4FC064-3AE4-BDB6-CE6E-ED90C2136D5A}"/>
          </ac:spMkLst>
        </pc:spChg>
        <pc:spChg chg="mod">
          <ac:chgData name="Boufagher, Mehdy" userId="a8e82b8c-6d9f-4cb3-895e-aa54cfd06ba1" providerId="ADAL" clId="{6DF2B0F4-EEBA-43B1-A041-9D4A635CE09F}" dt="2025-01-06T08:57:06.489" v="56" actId="1035"/>
          <ac:spMkLst>
            <pc:docMk/>
            <pc:sldMk cId="4193791004" sldId="256"/>
            <ac:spMk id="61" creationId="{3E8F08BB-7384-E4FB-4CF7-BFAD3ED739A3}"/>
          </ac:spMkLst>
        </pc:spChg>
        <pc:spChg chg="mod">
          <ac:chgData name="Boufagher, Mehdy" userId="a8e82b8c-6d9f-4cb3-895e-aa54cfd06ba1" providerId="ADAL" clId="{6DF2B0F4-EEBA-43B1-A041-9D4A635CE09F}" dt="2025-01-06T09:24:08.326" v="582" actId="1036"/>
          <ac:spMkLst>
            <pc:docMk/>
            <pc:sldMk cId="4193791004" sldId="256"/>
            <ac:spMk id="62" creationId="{C8150B97-541C-BC17-A789-56F8312ED4DB}"/>
          </ac:spMkLst>
        </pc:spChg>
        <pc:spChg chg="mod">
          <ac:chgData name="Boufagher, Mehdy" userId="a8e82b8c-6d9f-4cb3-895e-aa54cfd06ba1" providerId="ADAL" clId="{6DF2B0F4-EEBA-43B1-A041-9D4A635CE09F}" dt="2025-01-06T09:11:19.284" v="177" actId="20577"/>
          <ac:spMkLst>
            <pc:docMk/>
            <pc:sldMk cId="4193791004" sldId="256"/>
            <ac:spMk id="63" creationId="{A80B108C-F084-D870-FFE1-699A4D7E5A9C}"/>
          </ac:spMkLst>
        </pc:spChg>
        <pc:spChg chg="mod">
          <ac:chgData name="Boufagher, Mehdy" userId="a8e82b8c-6d9f-4cb3-895e-aa54cfd06ba1" providerId="ADAL" clId="{6DF2B0F4-EEBA-43B1-A041-9D4A635CE09F}" dt="2025-01-06T09:13:30.165" v="285" actId="1076"/>
          <ac:spMkLst>
            <pc:docMk/>
            <pc:sldMk cId="4193791004" sldId="256"/>
            <ac:spMk id="71" creationId="{82B5FA08-1DB6-77C3-5E88-F6CC8673B3A0}"/>
          </ac:spMkLst>
        </pc:spChg>
        <pc:spChg chg="del mod">
          <ac:chgData name="Boufagher, Mehdy" userId="a8e82b8c-6d9f-4cb3-895e-aa54cfd06ba1" providerId="ADAL" clId="{6DF2B0F4-EEBA-43B1-A041-9D4A635CE09F}" dt="2025-01-06T09:22:34.851" v="443" actId="478"/>
          <ac:spMkLst>
            <pc:docMk/>
            <pc:sldMk cId="4193791004" sldId="256"/>
            <ac:spMk id="72" creationId="{1FDECD4F-9DF8-6612-491B-34F87349BAA1}"/>
          </ac:spMkLst>
        </pc:spChg>
        <pc:spChg chg="mod">
          <ac:chgData name="Boufagher, Mehdy" userId="a8e82b8c-6d9f-4cb3-895e-aa54cfd06ba1" providerId="ADAL" clId="{6DF2B0F4-EEBA-43B1-A041-9D4A635CE09F}" dt="2025-01-06T09:23:51.222" v="574" actId="20577"/>
          <ac:spMkLst>
            <pc:docMk/>
            <pc:sldMk cId="4193791004" sldId="256"/>
            <ac:spMk id="73" creationId="{12EB70C3-9807-83CD-C6D7-8DA816CD10C5}"/>
          </ac:spMkLst>
        </pc:spChg>
        <pc:spChg chg="mod">
          <ac:chgData name="Boufagher, Mehdy" userId="a8e82b8c-6d9f-4cb3-895e-aa54cfd06ba1" providerId="ADAL" clId="{6DF2B0F4-EEBA-43B1-A041-9D4A635CE09F}" dt="2025-01-06T09:23:04.223" v="521" actId="1036"/>
          <ac:spMkLst>
            <pc:docMk/>
            <pc:sldMk cId="4193791004" sldId="256"/>
            <ac:spMk id="74" creationId="{E443DD28-22B4-64F2-4A99-C128192B85BB}"/>
          </ac:spMkLst>
        </pc:spChg>
        <pc:spChg chg="del">
          <ac:chgData name="Boufagher, Mehdy" userId="a8e82b8c-6d9f-4cb3-895e-aa54cfd06ba1" providerId="ADAL" clId="{6DF2B0F4-EEBA-43B1-A041-9D4A635CE09F}" dt="2025-01-06T09:22:36.418" v="444" actId="478"/>
          <ac:spMkLst>
            <pc:docMk/>
            <pc:sldMk cId="4193791004" sldId="256"/>
            <ac:spMk id="75" creationId="{ED133E87-7334-5DAE-45D3-5C83D05C9F54}"/>
          </ac:spMkLst>
        </pc:spChg>
        <pc:spChg chg="mod">
          <ac:chgData name="Boufagher, Mehdy" userId="a8e82b8c-6d9f-4cb3-895e-aa54cfd06ba1" providerId="ADAL" clId="{6DF2B0F4-EEBA-43B1-A041-9D4A635CE09F}" dt="2025-01-06T09:24:08.326" v="582" actId="1036"/>
          <ac:spMkLst>
            <pc:docMk/>
            <pc:sldMk cId="4193791004" sldId="256"/>
            <ac:spMk id="81" creationId="{7F8FF035-9BA4-F3F0-474B-3B8CA92BC57C}"/>
          </ac:spMkLst>
        </pc:spChg>
        <pc:spChg chg="mod">
          <ac:chgData name="Boufagher, Mehdy" userId="a8e82b8c-6d9f-4cb3-895e-aa54cfd06ba1" providerId="ADAL" clId="{6DF2B0F4-EEBA-43B1-A041-9D4A635CE09F}" dt="2025-01-06T09:24:08.326" v="582" actId="1036"/>
          <ac:spMkLst>
            <pc:docMk/>
            <pc:sldMk cId="4193791004" sldId="256"/>
            <ac:spMk id="82" creationId="{E613E64A-8215-A989-D201-A1DE6E0C731D}"/>
          </ac:spMkLst>
        </pc:spChg>
        <pc:grpChg chg="mod">
          <ac:chgData name="Boufagher, Mehdy" userId="a8e82b8c-6d9f-4cb3-895e-aa54cfd06ba1" providerId="ADAL" clId="{6DF2B0F4-EEBA-43B1-A041-9D4A635CE09F}" dt="2025-01-06T09:00:25.203" v="150" actId="1036"/>
          <ac:grpSpMkLst>
            <pc:docMk/>
            <pc:sldMk cId="4193791004" sldId="256"/>
            <ac:grpSpMk id="46" creationId="{B782813F-3496-38D5-905D-BF224DB6F91E}"/>
          </ac:grpSpMkLst>
        </pc:grpChg>
        <pc:grpChg chg="add del mod">
          <ac:chgData name="Boufagher, Mehdy" userId="a8e82b8c-6d9f-4cb3-895e-aa54cfd06ba1" providerId="ADAL" clId="{6DF2B0F4-EEBA-43B1-A041-9D4A635CE09F}" dt="2025-01-06T09:22:40.243" v="446" actId="1076"/>
          <ac:grpSpMkLst>
            <pc:docMk/>
            <pc:sldMk cId="4193791004" sldId="256"/>
            <ac:grpSpMk id="49" creationId="{490ED495-63AE-8B1F-4398-41F98B2EF32B}"/>
          </ac:grpSpMkLst>
        </pc:grpChg>
        <pc:grpChg chg="mod">
          <ac:chgData name="Boufagher, Mehdy" userId="a8e82b8c-6d9f-4cb3-895e-aa54cfd06ba1" providerId="ADAL" clId="{6DF2B0F4-EEBA-43B1-A041-9D4A635CE09F}" dt="2025-01-06T09:00:25.203" v="150" actId="1036"/>
          <ac:grpSpMkLst>
            <pc:docMk/>
            <pc:sldMk cId="4193791004" sldId="256"/>
            <ac:grpSpMk id="53" creationId="{AC61FE2B-F443-A0EE-09FE-18283CF93C4A}"/>
          </ac:grpSpMkLst>
        </pc:grpChg>
        <pc:grpChg chg="del">
          <ac:chgData name="Boufagher, Mehdy" userId="a8e82b8c-6d9f-4cb3-895e-aa54cfd06ba1" providerId="ADAL" clId="{6DF2B0F4-EEBA-43B1-A041-9D4A635CE09F}" dt="2025-01-06T08:58:22.449" v="57" actId="478"/>
          <ac:grpSpMkLst>
            <pc:docMk/>
            <pc:sldMk cId="4193791004" sldId="256"/>
            <ac:grpSpMk id="57" creationId="{D682DAD1-ECF6-A60C-6984-9692AA5B5BA7}"/>
          </ac:grpSpMkLst>
        </pc:grpChg>
        <pc:graphicFrameChg chg="mod modGraphic">
          <ac:chgData name="Boufagher, Mehdy" userId="a8e82b8c-6d9f-4cb3-895e-aa54cfd06ba1" providerId="ADAL" clId="{6DF2B0F4-EEBA-43B1-A041-9D4A635CE09F}" dt="2025-01-06T09:00:31.642" v="160" actId="1036"/>
          <ac:graphicFrameMkLst>
            <pc:docMk/>
            <pc:sldMk cId="4193791004" sldId="256"/>
            <ac:graphicFrameMk id="90" creationId="{B84F0AA2-C92D-2CAE-4E0F-B5383A4C6C79}"/>
          </ac:graphicFrameMkLst>
        </pc:graphicFrameChg>
        <pc:picChg chg="mod">
          <ac:chgData name="Boufagher, Mehdy" userId="a8e82b8c-6d9f-4cb3-895e-aa54cfd06ba1" providerId="ADAL" clId="{6DF2B0F4-EEBA-43B1-A041-9D4A635CE09F}" dt="2025-01-06T09:00:31.642" v="160" actId="1036"/>
          <ac:picMkLst>
            <pc:docMk/>
            <pc:sldMk cId="4193791004" sldId="256"/>
            <ac:picMk id="89" creationId="{7F576D8C-C23B-3389-C0C2-6458574C2A0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1D8060-5D9C-5C27-D604-1DBA7EC478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17B576C-4226-6989-CAFA-93D5D9D39B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0F23EA-ED23-5CD0-E54D-4DA26796A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20/03/2025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BEAF53-7F52-376D-4726-8C9A8C88A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EADD95-43DE-E783-487E-FE521710B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5034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DBFACC-4CC2-932E-5298-2919B1CBB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FF249FB-136E-AFA8-8237-4A7DECE2FC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B0A63E-567E-1E16-F114-0FDF1A35B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20/03/2025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10DF43-BAAA-56BF-E5F7-8FF5E87C8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CD7E66-1289-29F6-E32D-B9F221657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3171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D00763A-E304-2088-35F4-5598FAF462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C5B895A-1277-7687-B20E-B655841A12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3EF5C5-DBDE-AD26-23C0-E63956F03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20/03/2025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D5E7704-6425-2AD0-89EB-EB0C4CA80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894D20-28DD-AFF3-BDFB-D2571052D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081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8B5A54-CF3D-8582-FDCF-700ACC5CE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6C474B-80D5-5C0D-B3FF-A6E0B88C8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D1FA79-035C-7C6B-CE03-CAF0C8FD3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20/03/2025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0D6DEC-2742-5AC2-6F82-5A87EE61C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86DFA1-96E1-4CC1-FACB-B783EC53A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4092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B340D2-47F6-0960-347D-663BBF3C3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FD246CD-4AD1-9393-1748-BDA78DF8B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5E4FE1-D531-5C33-8CD6-655FF852E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20/03/2025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BB83EB-DE3B-95A1-0618-ABCE70876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EC11CA-D71B-98A6-CD41-D6CB91BD1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2332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67AFED-394B-0909-E44D-2108E2FBF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B62F39-BC4D-962A-0765-D720DA40FB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F5DF0C1-E6A4-98D7-067C-3EF39ECAE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ECE875E-B4E3-B91E-BA74-62CA50BED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20/03/2025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4F8BAB1-9748-81F5-0A38-6484744B7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A749D01-B93B-FF8F-7F2B-86D375792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0102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2730FF-EA0C-E5FE-D17F-E64F74A8A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464BA83-4357-4DEF-72CD-B160B587C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8AD6B8B-7831-7999-0D6B-EEDC953E5B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F944569-9C36-8812-6D60-097A1DD971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E231B62-E08A-8E77-BB63-E077A153FC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C888B4D-4013-A760-0177-6B27C9BC7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20/03/2025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597E2E0-C286-6CAD-39D3-60A97FD61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85E28DB-A368-E486-3591-B444A030D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573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E29C59-DD41-0F37-EDF1-B2BC88BE4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99FDF8-88F7-1423-8B27-36F043A3D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20/03/2025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3F4527B-34CE-EBDB-4C68-A475CC06F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68FFF04-46FF-8F3D-0D2E-91FC6DF16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774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13F2507-A1E5-623E-D2E6-7731F00DE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20/03/2025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BE7815A-28F0-442D-EBBA-0B8C698E1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35C84B4-73D3-5262-F2B2-5CBCA0CD1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3881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D715AF-E436-BF85-FF86-827E4ACD5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23A35A-C25C-7F6A-DCF9-EA5BFD216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0123E80-6BBD-855C-25AF-9D70CEFFB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436B63F-5EB7-FE48-BF53-09BD9875F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20/03/2025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1864C63-F765-FE5C-A74A-CB7CB6DF1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0ED02D4-BCA6-A4F6-24C8-2ACF75105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8532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E0C5D5-C8C9-FE42-97A1-FB2FB4FDD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859F5A2-90C8-CF94-B6F6-E6992FF63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E4E307F-7580-568D-D4A5-290CE9D8F8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9A3DAEF-3747-BF82-DBD1-CD318329D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20/03/2025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8EE346D-0B6C-58A6-F107-9D99B2B11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77627B-1A61-3D31-3F55-228A768F7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910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8E090DF-4526-676D-8489-5F3CB2107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5F83E45-3396-DABD-2F6A-4F159CB6D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08E446-D73F-EBCC-A530-34244B1938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F110B-0450-4B6F-BB78-A250CA749BAC}" type="datetimeFigureOut">
              <a:rPr lang="fr-FR" smtClean="0"/>
              <a:t>20/03/2025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012D1C-063F-98E5-A5E1-463E772D14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4C3831-4657-516B-3E35-40FE96C4A2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BD33464-94A1-97AB-E37A-89D6F1FD11AF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938012" y="6687820"/>
            <a:ext cx="341313" cy="1066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fr-FR" sz="7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</a:p>
        </p:txBody>
      </p:sp>
    </p:spTree>
    <p:extLst>
      <p:ext uri="{BB962C8B-B14F-4D97-AF65-F5344CB8AC3E}">
        <p14:creationId xmlns:p14="http://schemas.microsoft.com/office/powerpoint/2010/main" val="1459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6">
            <a:extLst>
              <a:ext uri="{FF2B5EF4-FFF2-40B4-BE49-F238E27FC236}">
                <a16:creationId xmlns:a16="http://schemas.microsoft.com/office/drawing/2014/main" id="{2EFF7FD6-0A67-083C-242E-9E37A0F31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1762" y="4386026"/>
            <a:ext cx="2117527" cy="229624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B674761-D45F-9CEB-BA85-AB5648B6E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4494" y="3671043"/>
            <a:ext cx="2530760" cy="3069934"/>
          </a:xfrm>
          <a:prstGeom prst="rect">
            <a:avLst/>
          </a:prstGeom>
        </p:spPr>
      </p:pic>
      <p:sp>
        <p:nvSpPr>
          <p:cNvPr id="45" name="Segnaposto testo 38">
            <a:extLst>
              <a:ext uri="{FF2B5EF4-FFF2-40B4-BE49-F238E27FC236}">
                <a16:creationId xmlns:a16="http://schemas.microsoft.com/office/drawing/2014/main" id="{462D28B0-096D-D35E-8480-2F192B64945A}"/>
              </a:ext>
            </a:extLst>
          </p:cNvPr>
          <p:cNvSpPr txBox="1">
            <a:spLocks/>
          </p:cNvSpPr>
          <p:nvPr/>
        </p:nvSpPr>
        <p:spPr>
          <a:xfrm>
            <a:off x="2680238" y="1687287"/>
            <a:ext cx="3838689" cy="4677316"/>
          </a:xfrm>
          <a:prstGeom prst="rect">
            <a:avLst/>
          </a:prstGeom>
          <a:gradFill>
            <a:gsLst>
              <a:gs pos="0">
                <a:srgbClr val="EDEFF5"/>
              </a:gs>
              <a:gs pos="82000">
                <a:srgbClr val="EBEDF4">
                  <a:alpha val="0"/>
                </a:srgbClr>
              </a:gs>
            </a:gsLst>
            <a:lin ang="16200000" scaled="1"/>
          </a:gradFill>
          <a:ln w="12700">
            <a:solidFill>
              <a:schemeClr val="bg1">
                <a:lumMod val="75000"/>
              </a:schemeClr>
            </a:solidFill>
          </a:ln>
        </p:spPr>
        <p:txBody>
          <a:bodyPr lIns="180000" tIns="144000" rIns="180000" bIns="14400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800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188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988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6375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Spindle Chain life span extended</a:t>
            </a:r>
            <a:b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 to 24,000 h.  (before 12,000 h)</a:t>
            </a:r>
          </a:p>
          <a:p>
            <a:pPr marL="182563" indent="-182563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Less maintenance cost</a:t>
            </a:r>
          </a:p>
          <a:p>
            <a:pPr marL="182563" indent="-182563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folHlink"/>
              </a:buClr>
              <a:buFont typeface="Wingdings" pitchFamily="2" charset="2"/>
              <a:buChar char="§"/>
            </a:pPr>
            <a:endParaRPr lang="en-US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indent="-182563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folHlink"/>
              </a:buClr>
              <a:buFont typeface="Wingdings" pitchFamily="2" charset="2"/>
              <a:buChar char="§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folHlink"/>
              </a:buClr>
              <a:buNone/>
            </a:pPr>
            <a:endParaRPr lang="en-US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indent="-182563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folHlink"/>
              </a:buClr>
              <a:buFont typeface="Wingdings" pitchFamily="2" charset="2"/>
              <a:buChar char="§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indent="-182563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folHlink"/>
              </a:buClr>
              <a:buFont typeface="Wingdings" pitchFamily="2" charset="2"/>
              <a:buChar char="§"/>
            </a:pPr>
            <a:endParaRPr lang="en-US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folHlink"/>
              </a:buClr>
              <a:buNone/>
            </a:pPr>
            <a:endParaRPr lang="en-US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indent="-182563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quipment availability increased</a:t>
            </a:r>
          </a:p>
          <a:p>
            <a:pPr marL="182563" indent="-182563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Preform neck protection from IR thanks to better alignment of S.C. with Cooling shields.</a:t>
            </a:r>
            <a:endParaRPr lang="en-US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indent="-182563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folHlink"/>
              </a:buClr>
              <a:buFont typeface="Wingdings" pitchFamily="2" charset="2"/>
              <a:buChar char="§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9" name="Gruppo 41">
            <a:extLst>
              <a:ext uri="{FF2B5EF4-FFF2-40B4-BE49-F238E27FC236}">
                <a16:creationId xmlns:a16="http://schemas.microsoft.com/office/drawing/2014/main" id="{490ED495-63AE-8B1F-4398-41F98B2EF32B}"/>
              </a:ext>
            </a:extLst>
          </p:cNvPr>
          <p:cNvGrpSpPr/>
          <p:nvPr/>
        </p:nvGrpSpPr>
        <p:grpSpPr>
          <a:xfrm>
            <a:off x="0" y="0"/>
            <a:ext cx="2352565" cy="6858000"/>
            <a:chOff x="-3505" y="0"/>
            <a:chExt cx="2352565" cy="5921128"/>
          </a:xfrm>
        </p:grpSpPr>
        <p:pic>
          <p:nvPicPr>
            <p:cNvPr id="50" name="Immagine 50">
              <a:extLst>
                <a:ext uri="{FF2B5EF4-FFF2-40B4-BE49-F238E27FC236}">
                  <a16:creationId xmlns:a16="http://schemas.microsoft.com/office/drawing/2014/main" id="{6BC40772-D13F-E0CB-2F0E-92406446450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633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440" y="0"/>
              <a:ext cx="2349500" cy="5921128"/>
            </a:xfrm>
            <a:prstGeom prst="rect">
              <a:avLst/>
            </a:prstGeom>
          </p:spPr>
        </p:pic>
        <p:pic>
          <p:nvPicPr>
            <p:cNvPr id="51" name="Immagine 51">
              <a:extLst>
                <a:ext uri="{FF2B5EF4-FFF2-40B4-BE49-F238E27FC236}">
                  <a16:creationId xmlns:a16="http://schemas.microsoft.com/office/drawing/2014/main" id="{70893A48-FCC4-F809-B411-354DA85970C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hq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505" y="1"/>
              <a:ext cx="2349500" cy="4041615"/>
            </a:xfrm>
            <a:prstGeom prst="rect">
              <a:avLst/>
            </a:prstGeom>
          </p:spPr>
        </p:pic>
      </p:grpSp>
      <p:sp>
        <p:nvSpPr>
          <p:cNvPr id="52" name="Segnaposto testo 38">
            <a:extLst>
              <a:ext uri="{FF2B5EF4-FFF2-40B4-BE49-F238E27FC236}">
                <a16:creationId xmlns:a16="http://schemas.microsoft.com/office/drawing/2014/main" id="{2D983DB6-86B6-2BF3-FCC8-46E7B8EBA5A3}"/>
              </a:ext>
            </a:extLst>
          </p:cNvPr>
          <p:cNvSpPr txBox="1">
            <a:spLocks/>
          </p:cNvSpPr>
          <p:nvPr/>
        </p:nvSpPr>
        <p:spPr>
          <a:xfrm>
            <a:off x="6681496" y="1755484"/>
            <a:ext cx="5010971" cy="1862441"/>
          </a:xfrm>
          <a:prstGeom prst="rect">
            <a:avLst/>
          </a:prstGeom>
          <a:gradFill>
            <a:gsLst>
              <a:gs pos="0">
                <a:srgbClr val="EDEFF5"/>
              </a:gs>
              <a:gs pos="82000">
                <a:srgbClr val="EBEDF4">
                  <a:alpha val="0"/>
                </a:srgbClr>
              </a:gs>
            </a:gsLst>
            <a:lin ang="16200000" scaled="1"/>
          </a:gradFill>
          <a:ln w="12700">
            <a:solidFill>
              <a:schemeClr val="bg1">
                <a:lumMod val="75000"/>
              </a:schemeClr>
            </a:solidFill>
          </a:ln>
        </p:spPr>
        <p:txBody>
          <a:bodyPr lIns="180000" tIns="144000" rIns="180000" bIns="14400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800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188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988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6375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1400" noProof="1">
                <a:latin typeface="Arial" panose="020B0604020202020204" pitchFamily="34" charset="0"/>
                <a:cs typeface="Arial" panose="020B0604020202020204" pitchFamily="34" charset="0"/>
              </a:rPr>
              <a:t>V bearing and Hepco guide </a:t>
            </a:r>
            <a:r>
              <a:rPr lang="en-GB" sz="1400" noProof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en-GB" sz="1400" noProof="1">
                <a:latin typeface="Arial" panose="020B0604020202020204" pitchFamily="34" charset="0"/>
                <a:cs typeface="Arial" panose="020B0604020202020204" pitchFamily="34" charset="0"/>
              </a:rPr>
              <a:t> better S.C. alignment</a:t>
            </a:r>
          </a:p>
          <a:p>
            <a:pPr>
              <a:lnSpc>
                <a:spcPct val="150000"/>
              </a:lnSpc>
            </a:pPr>
            <a:r>
              <a:rPr lang="en-GB" sz="1400" noProof="1">
                <a:latin typeface="Arial" panose="020B0604020202020204" pitchFamily="34" charset="0"/>
                <a:cs typeface="Arial" panose="020B0604020202020204" pitchFamily="34" charset="0"/>
              </a:rPr>
              <a:t>H made of aluminium  /  Links in stainless steel</a:t>
            </a:r>
          </a:p>
          <a:p>
            <a:pPr>
              <a:lnSpc>
                <a:spcPct val="150000"/>
              </a:lnSpc>
            </a:pPr>
            <a:r>
              <a:rPr lang="en-GB" sz="1400" noProof="1">
                <a:latin typeface="Arial" panose="020B0604020202020204" pitchFamily="34" charset="0"/>
                <a:cs typeface="Arial" panose="020B0604020202020204" pitchFamily="34" charset="0"/>
              </a:rPr>
              <a:t>Shaft &amp; Spring enlarged diameter</a:t>
            </a:r>
            <a:br>
              <a:rPr lang="en-GB" sz="1400" noProof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noProof="1">
                <a:latin typeface="Arial" panose="020B0604020202020204" pitchFamily="34" charset="0"/>
                <a:cs typeface="Arial" panose="020B0604020202020204" pitchFamily="34" charset="0"/>
              </a:rPr>
              <a:t>Pinion Hardness treatment  </a:t>
            </a:r>
            <a:r>
              <a:rPr lang="en-GB" sz="1400" noProof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en-GB" sz="1400" noProof="1">
                <a:latin typeface="Arial" panose="020B0604020202020204" pitchFamily="34" charset="0"/>
                <a:cs typeface="Arial" panose="020B0604020202020204" pitchFamily="34" charset="0"/>
              </a:rPr>
              <a:t> Robustness</a:t>
            </a:r>
          </a:p>
          <a:p>
            <a:pPr>
              <a:lnSpc>
                <a:spcPct val="150000"/>
              </a:lnSpc>
            </a:pPr>
            <a:r>
              <a:rPr lang="en-GB" sz="1400" noProof="1">
                <a:latin typeface="Arial" panose="020B0604020202020204" pitchFamily="34" charset="0"/>
                <a:cs typeface="Arial" panose="020B0604020202020204" pitchFamily="34" charset="0"/>
              </a:rPr>
              <a:t>Change of Oven wheels, slides &amp; guiding rails </a:t>
            </a:r>
          </a:p>
        </p:txBody>
      </p:sp>
      <p:grpSp>
        <p:nvGrpSpPr>
          <p:cNvPr id="53" name="Gruppo 55">
            <a:extLst>
              <a:ext uri="{FF2B5EF4-FFF2-40B4-BE49-F238E27FC236}">
                <a16:creationId xmlns:a16="http://schemas.microsoft.com/office/drawing/2014/main" id="{AC61FE2B-F443-A0EE-09FE-18283CF93C4A}"/>
              </a:ext>
            </a:extLst>
          </p:cNvPr>
          <p:cNvGrpSpPr/>
          <p:nvPr/>
        </p:nvGrpSpPr>
        <p:grpSpPr>
          <a:xfrm>
            <a:off x="6681495" y="1418075"/>
            <a:ext cx="5010971" cy="335561"/>
            <a:chOff x="2632197" y="1288016"/>
            <a:chExt cx="3240815" cy="302540"/>
          </a:xfrm>
          <a:solidFill>
            <a:srgbClr val="575E62"/>
          </a:solidFill>
        </p:grpSpPr>
        <p:sp>
          <p:nvSpPr>
            <p:cNvPr id="54" name="Rettangolo 56">
              <a:extLst>
                <a:ext uri="{FF2B5EF4-FFF2-40B4-BE49-F238E27FC236}">
                  <a16:creationId xmlns:a16="http://schemas.microsoft.com/office/drawing/2014/main" id="{D88D3AC9-2E60-C411-DBE1-E42194A6EE2F}"/>
                </a:ext>
              </a:extLst>
            </p:cNvPr>
            <p:cNvSpPr/>
            <p:nvPr userDrawn="1"/>
          </p:nvSpPr>
          <p:spPr>
            <a:xfrm>
              <a:off x="2632197" y="1288016"/>
              <a:ext cx="3240815" cy="3025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2000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CasellaDiTesto 57">
              <a:extLst>
                <a:ext uri="{FF2B5EF4-FFF2-40B4-BE49-F238E27FC236}">
                  <a16:creationId xmlns:a16="http://schemas.microsoft.com/office/drawing/2014/main" id="{E5DD7732-363C-F4DA-A84D-B3E8AF3EFD06}"/>
                </a:ext>
              </a:extLst>
            </p:cNvPr>
            <p:cNvSpPr txBox="1"/>
            <p:nvPr userDrawn="1"/>
          </p:nvSpPr>
          <p:spPr>
            <a:xfrm>
              <a:off x="2632198" y="1328243"/>
              <a:ext cx="1949930" cy="230832"/>
            </a:xfrm>
            <a:prstGeom prst="rect">
              <a:avLst/>
            </a:prstGeom>
            <a:grpFill/>
          </p:spPr>
          <p:txBody>
            <a:bodyPr wrap="square" lIns="144000" tIns="0" rIns="0" bIns="0" rtlCol="0" anchor="t">
              <a:noAutofit/>
            </a:bodyPr>
            <a:lstStyle/>
            <a:p>
              <a:pPr algn="l"/>
              <a:r>
                <a:rPr lang="it-IT" sz="16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DESCRIPTION</a:t>
              </a:r>
              <a:endParaRPr lang="it-IT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1" name="Titel 1">
            <a:extLst>
              <a:ext uri="{FF2B5EF4-FFF2-40B4-BE49-F238E27FC236}">
                <a16:creationId xmlns:a16="http://schemas.microsoft.com/office/drawing/2014/main" id="{3E8F08BB-7384-E4FB-4CF7-BFAD3ED739A3}"/>
              </a:ext>
            </a:extLst>
          </p:cNvPr>
          <p:cNvSpPr txBox="1">
            <a:spLocks/>
          </p:cNvSpPr>
          <p:nvPr/>
        </p:nvSpPr>
        <p:spPr>
          <a:xfrm>
            <a:off x="2619745" y="312433"/>
            <a:ext cx="8451489" cy="4616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600" b="1" dirty="0">
                <a:solidFill>
                  <a:srgbClr val="E74B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Reduce maintenance expenses on the spindle chain</a:t>
            </a:r>
          </a:p>
        </p:txBody>
      </p:sp>
      <p:sp>
        <p:nvSpPr>
          <p:cNvPr id="62" name="Textplatzhalter 3">
            <a:extLst>
              <a:ext uri="{FF2B5EF4-FFF2-40B4-BE49-F238E27FC236}">
                <a16:creationId xmlns:a16="http://schemas.microsoft.com/office/drawing/2014/main" id="{C8150B97-541C-BC17-A789-56F8312ED4DB}"/>
              </a:ext>
            </a:extLst>
          </p:cNvPr>
          <p:cNvSpPr txBox="1">
            <a:spLocks/>
          </p:cNvSpPr>
          <p:nvPr/>
        </p:nvSpPr>
        <p:spPr>
          <a:xfrm>
            <a:off x="2609520" y="897315"/>
            <a:ext cx="9245507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23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latin typeface="Calibri"/>
                <a:ea typeface="Calibri"/>
                <a:cs typeface="Arial"/>
              </a:rPr>
              <a:t>Ref. 1022 </a:t>
            </a:r>
            <a:r>
              <a:rPr lang="en-GB" sz="2400" dirty="0">
                <a:latin typeface="Calibri"/>
                <a:ea typeface="Calibri"/>
                <a:cs typeface="Arial"/>
              </a:rPr>
              <a:t>- </a:t>
            </a:r>
            <a:r>
              <a:rPr lang="en-US" sz="2400" b="1" dirty="0">
                <a:solidFill>
                  <a:srgbClr val="E74B00"/>
                </a:solidFill>
                <a:latin typeface="Arial"/>
                <a:cs typeface="Arial"/>
              </a:rPr>
              <a:t>BEARING SPINDLE CHAIN </a:t>
            </a:r>
            <a:endParaRPr lang="en-GB" sz="2400" b="1" dirty="0">
              <a:solidFill>
                <a:srgbClr val="E74B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Segnaposto testo 13">
            <a:extLst>
              <a:ext uri="{FF2B5EF4-FFF2-40B4-BE49-F238E27FC236}">
                <a16:creationId xmlns:a16="http://schemas.microsoft.com/office/drawing/2014/main" id="{A80B108C-F084-D870-FFE1-699A4D7E5A9C}"/>
              </a:ext>
            </a:extLst>
          </p:cNvPr>
          <p:cNvSpPr txBox="1">
            <a:spLocks/>
          </p:cNvSpPr>
          <p:nvPr/>
        </p:nvSpPr>
        <p:spPr>
          <a:xfrm>
            <a:off x="210382" y="1581160"/>
            <a:ext cx="1963125" cy="371227"/>
          </a:xfrm>
          <a:prstGeom prst="rect">
            <a:avLst/>
          </a:prstGeom>
        </p:spPr>
        <p:txBody>
          <a:bodyPr wrap="square" lIns="91440" tIns="45720" rIns="91440" bIns="45720"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Arial"/>
                <a:cs typeface="Arial"/>
              </a:rPr>
              <a:t>68k € up to 171k €*</a:t>
            </a:r>
          </a:p>
        </p:txBody>
      </p:sp>
      <p:sp>
        <p:nvSpPr>
          <p:cNvPr id="64" name="TextBox 9">
            <a:extLst>
              <a:ext uri="{FF2B5EF4-FFF2-40B4-BE49-F238E27FC236}">
                <a16:creationId xmlns:a16="http://schemas.microsoft.com/office/drawing/2014/main" id="{DBADC5FC-5F63-742C-4471-FC03D2601782}"/>
              </a:ext>
            </a:extLst>
          </p:cNvPr>
          <p:cNvSpPr txBox="1"/>
          <p:nvPr/>
        </p:nvSpPr>
        <p:spPr>
          <a:xfrm>
            <a:off x="199050" y="1353590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price: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9">
            <a:extLst>
              <a:ext uri="{FF2B5EF4-FFF2-40B4-BE49-F238E27FC236}">
                <a16:creationId xmlns:a16="http://schemas.microsoft.com/office/drawing/2014/main" id="{E3D8C216-047A-0E7E-482B-070507816A1B}"/>
              </a:ext>
            </a:extLst>
          </p:cNvPr>
          <p:cNvSpPr txBox="1"/>
          <p:nvPr/>
        </p:nvSpPr>
        <p:spPr>
          <a:xfrm>
            <a:off x="199050" y="2049316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Payback estimation: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Segnaposto testo 13">
            <a:extLst>
              <a:ext uri="{FF2B5EF4-FFF2-40B4-BE49-F238E27FC236}">
                <a16:creationId xmlns:a16="http://schemas.microsoft.com/office/drawing/2014/main" id="{1707BAA9-DCA5-5E2B-3C1B-986695A9A3BD}"/>
              </a:ext>
            </a:extLst>
          </p:cNvPr>
          <p:cNvSpPr txBox="1">
            <a:spLocks/>
          </p:cNvSpPr>
          <p:nvPr/>
        </p:nvSpPr>
        <p:spPr>
          <a:xfrm>
            <a:off x="199050" y="2991684"/>
            <a:ext cx="1963125" cy="360123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it-IT">
                <a:latin typeface="Arial" panose="020B0604020202020204" pitchFamily="34" charset="0"/>
                <a:cs typeface="Arial" panose="020B0604020202020204" pitchFamily="34" charset="0"/>
              </a:rPr>
              <a:t> - 17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Men*Days</a:t>
            </a:r>
          </a:p>
        </p:txBody>
      </p:sp>
      <p:sp>
        <p:nvSpPr>
          <p:cNvPr id="68" name="TextBox 9">
            <a:extLst>
              <a:ext uri="{FF2B5EF4-FFF2-40B4-BE49-F238E27FC236}">
                <a16:creationId xmlns:a16="http://schemas.microsoft.com/office/drawing/2014/main" id="{7DE98027-5F83-A5FC-4337-E3E1E304AA6F}"/>
              </a:ext>
            </a:extLst>
          </p:cNvPr>
          <p:cNvSpPr txBox="1"/>
          <p:nvPr/>
        </p:nvSpPr>
        <p:spPr>
          <a:xfrm>
            <a:off x="199050" y="2745342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Installation time: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Segnaposto testo 13">
            <a:extLst>
              <a:ext uri="{FF2B5EF4-FFF2-40B4-BE49-F238E27FC236}">
                <a16:creationId xmlns:a16="http://schemas.microsoft.com/office/drawing/2014/main" id="{25DACCD5-7A73-7525-1A8B-7E787DA1F44B}"/>
              </a:ext>
            </a:extLst>
          </p:cNvPr>
          <p:cNvSpPr txBox="1">
            <a:spLocks/>
          </p:cNvSpPr>
          <p:nvPr/>
        </p:nvSpPr>
        <p:spPr>
          <a:xfrm>
            <a:off x="199050" y="3670399"/>
            <a:ext cx="1963125" cy="393248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5 to 7 days</a:t>
            </a:r>
          </a:p>
        </p:txBody>
      </p:sp>
      <p:sp>
        <p:nvSpPr>
          <p:cNvPr id="70" name="TextBox 9">
            <a:extLst>
              <a:ext uri="{FF2B5EF4-FFF2-40B4-BE49-F238E27FC236}">
                <a16:creationId xmlns:a16="http://schemas.microsoft.com/office/drawing/2014/main" id="{93B8876F-D75E-DDD0-807A-A249C3FADAED}"/>
              </a:ext>
            </a:extLst>
          </p:cNvPr>
          <p:cNvSpPr txBox="1"/>
          <p:nvPr/>
        </p:nvSpPr>
        <p:spPr>
          <a:xfrm>
            <a:off x="199050" y="3424057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Machine downtime: </a:t>
            </a:r>
          </a:p>
        </p:txBody>
      </p:sp>
      <p:sp>
        <p:nvSpPr>
          <p:cNvPr id="71" name="Segnaposto testo 13">
            <a:extLst>
              <a:ext uri="{FF2B5EF4-FFF2-40B4-BE49-F238E27FC236}">
                <a16:creationId xmlns:a16="http://schemas.microsoft.com/office/drawing/2014/main" id="{82B5FA08-1DB6-77C3-5E88-F6CC8673B3A0}"/>
              </a:ext>
            </a:extLst>
          </p:cNvPr>
          <p:cNvSpPr txBox="1">
            <a:spLocks/>
          </p:cNvSpPr>
          <p:nvPr/>
        </p:nvSpPr>
        <p:spPr>
          <a:xfrm>
            <a:off x="111273" y="4195840"/>
            <a:ext cx="2150009" cy="335032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*This price depends on the number of oven modules and does not include installation.</a:t>
            </a:r>
          </a:p>
        </p:txBody>
      </p:sp>
      <p:sp>
        <p:nvSpPr>
          <p:cNvPr id="81" name="Rettangolo arrotondato 79">
            <a:extLst>
              <a:ext uri="{FF2B5EF4-FFF2-40B4-BE49-F238E27FC236}">
                <a16:creationId xmlns:a16="http://schemas.microsoft.com/office/drawing/2014/main" id="{7F8FF035-9BA4-F3F0-474B-3B8CA92BC57C}"/>
              </a:ext>
            </a:extLst>
          </p:cNvPr>
          <p:cNvSpPr/>
          <p:nvPr/>
        </p:nvSpPr>
        <p:spPr>
          <a:xfrm>
            <a:off x="9254840" y="814841"/>
            <a:ext cx="2709888" cy="443036"/>
          </a:xfrm>
          <a:prstGeom prst="roundRect">
            <a:avLst>
              <a:gd name="adj" fmla="val 50000"/>
            </a:avLst>
          </a:prstGeom>
          <a:solidFill>
            <a:srgbClr val="E74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>
              <a:ln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Segnaposto testo 71">
            <a:extLst>
              <a:ext uri="{FF2B5EF4-FFF2-40B4-BE49-F238E27FC236}">
                <a16:creationId xmlns:a16="http://schemas.microsoft.com/office/drawing/2014/main" id="{E613E64A-8215-A989-D201-A1DE6E0C731D}"/>
              </a:ext>
            </a:extLst>
          </p:cNvPr>
          <p:cNvSpPr txBox="1">
            <a:spLocks/>
          </p:cNvSpPr>
          <p:nvPr/>
        </p:nvSpPr>
        <p:spPr>
          <a:xfrm>
            <a:off x="9310201" y="840083"/>
            <a:ext cx="2599165" cy="451731"/>
          </a:xfrm>
          <a:prstGeom prst="rect">
            <a:avLst/>
          </a:prstGeom>
        </p:spPr>
        <p:txBody>
          <a:bodyPr lIns="91440" tIns="45720" rIns="91440" bIns="45720" anchor="ctr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dirty="0">
                <a:latin typeface="Arial"/>
                <a:cs typeface="Arial"/>
              </a:rPr>
              <a:t>COST OPTIMISATION</a:t>
            </a:r>
            <a:endParaRPr lang="fr-FR" dirty="0"/>
          </a:p>
        </p:txBody>
      </p:sp>
      <p:sp>
        <p:nvSpPr>
          <p:cNvPr id="83" name="TextBox 9">
            <a:extLst>
              <a:ext uri="{FF2B5EF4-FFF2-40B4-BE49-F238E27FC236}">
                <a16:creationId xmlns:a16="http://schemas.microsoft.com/office/drawing/2014/main" id="{BB6C8BF8-83D3-54C0-D546-7997C19520F1}"/>
              </a:ext>
            </a:extLst>
          </p:cNvPr>
          <p:cNvSpPr txBox="1"/>
          <p:nvPr/>
        </p:nvSpPr>
        <p:spPr>
          <a:xfrm>
            <a:off x="199050" y="1005272"/>
            <a:ext cx="1563513" cy="17777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FIGURES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4" name="Elemento grafico 64">
            <a:extLst>
              <a:ext uri="{FF2B5EF4-FFF2-40B4-BE49-F238E27FC236}">
                <a16:creationId xmlns:a16="http://schemas.microsoft.com/office/drawing/2014/main" id="{2FEC2C91-A539-9968-6BD5-85395EF9AD4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9050" y="346381"/>
            <a:ext cx="1334999" cy="360000"/>
          </a:xfrm>
          <a:prstGeom prst="rect">
            <a:avLst/>
          </a:prstGeom>
        </p:spPr>
      </p:pic>
      <p:sp>
        <p:nvSpPr>
          <p:cNvPr id="85" name="Rettangolo 44">
            <a:extLst>
              <a:ext uri="{FF2B5EF4-FFF2-40B4-BE49-F238E27FC236}">
                <a16:creationId xmlns:a16="http://schemas.microsoft.com/office/drawing/2014/main" id="{3CFECDA4-226B-79C8-A599-9758303A00AB}"/>
              </a:ext>
            </a:extLst>
          </p:cNvPr>
          <p:cNvSpPr/>
          <p:nvPr/>
        </p:nvSpPr>
        <p:spPr>
          <a:xfrm>
            <a:off x="-440" y="4645100"/>
            <a:ext cx="2349500" cy="360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0" name="Group 15">
            <a:extLst>
              <a:ext uri="{FF2B5EF4-FFF2-40B4-BE49-F238E27FC236}">
                <a16:creationId xmlns:a16="http://schemas.microsoft.com/office/drawing/2014/main" id="{B84F0AA2-C92D-2CAE-4E0F-B5383A4C6C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227624"/>
              </p:ext>
            </p:extLst>
          </p:nvPr>
        </p:nvGraphicFramePr>
        <p:xfrm>
          <a:off x="2954346" y="2991684"/>
          <a:ext cx="3303994" cy="1839746"/>
        </p:xfrm>
        <a:graphic>
          <a:graphicData uri="http://schemas.openxmlformats.org/drawingml/2006/table">
            <a:tbl>
              <a:tblPr/>
              <a:tblGrid>
                <a:gridCol w="690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1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18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810">
                <a:tc rowSpan="2">
                  <a:txBody>
                    <a:bodyPr/>
                    <a:lstStyle>
                      <a:lvl1pPr algn="l">
                        <a:spcBef>
                          <a:spcPct val="45000"/>
                        </a:spcBef>
                        <a:buSzPct val="55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0850" algn="l">
                        <a:buSzPct val="55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00113" algn="l">
                        <a:buSzPct val="5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98575" algn="l"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58938" algn="l">
                        <a:spcBef>
                          <a:spcPct val="20000"/>
                        </a:spcBef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161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7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305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877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/>
                      </a:pPr>
                      <a:endParaRPr kumimoji="0" lang="en-US" altLang="fr-F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194" marR="81194" marT="40597" marB="40597" horzOverflow="overflow">
                    <a:lnL cap="flat">
                      <a:noFill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algn="l">
                        <a:spcBef>
                          <a:spcPct val="45000"/>
                        </a:spcBef>
                        <a:buSzPct val="55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0850" algn="l">
                        <a:buSzPct val="55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00113" algn="l">
                        <a:buSzPct val="5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98575" algn="l"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58938" algn="l">
                        <a:spcBef>
                          <a:spcPct val="20000"/>
                        </a:spcBef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161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7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305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877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/>
                      </a:pPr>
                      <a:r>
                        <a:rPr kumimoji="0" lang="en-GB" altLang="fr-F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Maintenance operation</a:t>
                      </a:r>
                    </a:p>
                  </a:txBody>
                  <a:tcPr marL="81194" marR="81194" marT="40597" marB="40597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4B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22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45000"/>
                        </a:spcBef>
                        <a:buSzPct val="55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0850" algn="l">
                        <a:buSzPct val="55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00113" algn="l">
                        <a:buSzPct val="5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98575" algn="l"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58938" algn="l">
                        <a:spcBef>
                          <a:spcPct val="20000"/>
                        </a:spcBef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161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7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305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877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/>
                      </a:pPr>
                      <a:r>
                        <a:rPr kumimoji="0" lang="en-GB" altLang="fr-F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Standard </a:t>
                      </a:r>
                      <a:br>
                        <a:rPr kumimoji="0" lang="en-GB" altLang="fr-F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GB" altLang="fr-F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spindle chain</a:t>
                      </a:r>
                    </a:p>
                  </a:txBody>
                  <a:tcPr marL="81194" marR="81194" marT="40605" marB="40605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4B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45000"/>
                        </a:spcBef>
                        <a:buSzPct val="55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0850" algn="l">
                        <a:buSzPct val="55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00113" algn="l">
                        <a:buSzPct val="5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98575" algn="l"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58938" algn="l">
                        <a:spcBef>
                          <a:spcPct val="20000"/>
                        </a:spcBef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161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7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305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877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/>
                      </a:pPr>
                      <a:r>
                        <a:rPr kumimoji="0" lang="en-GB" altLang="fr-F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Full bearing spindle chain</a:t>
                      </a:r>
                    </a:p>
                  </a:txBody>
                  <a:tcPr marL="81194" marR="81194" marT="40605" marB="40605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4B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087">
                <a:tc>
                  <a:txBody>
                    <a:bodyPr/>
                    <a:lstStyle>
                      <a:lvl1pPr algn="l">
                        <a:spcBef>
                          <a:spcPct val="45000"/>
                        </a:spcBef>
                        <a:buSzPct val="55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0850" algn="l">
                        <a:buSzPct val="55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00113" algn="l">
                        <a:buSzPct val="5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98575" algn="l"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58938" algn="l">
                        <a:spcBef>
                          <a:spcPct val="20000"/>
                        </a:spcBef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161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7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305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877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/>
                      </a:pPr>
                      <a:r>
                        <a:rPr kumimoji="0" lang="en-GB" altLang="fr-F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6,000 h.</a:t>
                      </a:r>
                    </a:p>
                  </a:txBody>
                  <a:tcPr marL="81194" marR="81194" marT="40605" marB="40605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4B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45000"/>
                        </a:spcBef>
                        <a:buSzPct val="55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0850" algn="l">
                        <a:buSzPct val="55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00113" algn="l">
                        <a:buSzPct val="5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98575" algn="l"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58938" algn="l">
                        <a:spcBef>
                          <a:spcPct val="20000"/>
                        </a:spcBef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161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7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305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877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/>
                      </a:pPr>
                      <a:r>
                        <a:rPr kumimoji="0" lang="en-GB" altLang="fr-F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Refurbishment</a:t>
                      </a:r>
                    </a:p>
                  </a:txBody>
                  <a:tcPr marL="81194" marR="81194" marT="40605" marB="40605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45000"/>
                        </a:spcBef>
                        <a:buSzPct val="55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0850" algn="l">
                        <a:buSzPct val="55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00113" algn="l">
                        <a:buSzPct val="5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98575" algn="l"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58938" algn="l">
                        <a:spcBef>
                          <a:spcPct val="20000"/>
                        </a:spcBef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161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7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305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877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/>
                      </a:pPr>
                      <a:r>
                        <a:rPr kumimoji="0" lang="en-GB" altLang="fr-F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 maintenance</a:t>
                      </a:r>
                    </a:p>
                  </a:txBody>
                  <a:tcPr marL="81194" marR="81194" marT="40605" marB="40605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560">
                <a:tc>
                  <a:txBody>
                    <a:bodyPr/>
                    <a:lstStyle>
                      <a:lvl1pPr algn="l">
                        <a:spcBef>
                          <a:spcPct val="45000"/>
                        </a:spcBef>
                        <a:buSzPct val="55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0850" algn="l">
                        <a:buSzPct val="55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00113" algn="l">
                        <a:buSzPct val="5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98575" algn="l"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58938" algn="l">
                        <a:spcBef>
                          <a:spcPct val="20000"/>
                        </a:spcBef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161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7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305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877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/>
                      </a:pPr>
                      <a:r>
                        <a:rPr kumimoji="0" lang="en-GB" altLang="fr-F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12,000 h.</a:t>
                      </a:r>
                    </a:p>
                  </a:txBody>
                  <a:tcPr marL="81194" marR="81194" marT="40605" marB="40605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4B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45000"/>
                        </a:spcBef>
                        <a:buSzPct val="55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0850" algn="l">
                        <a:buSzPct val="55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00113" algn="l">
                        <a:buSzPct val="5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98575" algn="l"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58938" algn="l">
                        <a:spcBef>
                          <a:spcPct val="20000"/>
                        </a:spcBef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161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7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305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877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/>
                      </a:pPr>
                      <a:r>
                        <a:rPr kumimoji="0" lang="en-GB" altLang="fr-F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Replacement</a:t>
                      </a:r>
                    </a:p>
                  </a:txBody>
                  <a:tcPr marL="81194" marR="81194" marT="40605" marB="40605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45000"/>
                        </a:spcBef>
                        <a:buSzPct val="55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0850" algn="l">
                        <a:buSzPct val="55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00113" algn="l">
                        <a:buSzPct val="5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98575" algn="l"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58938" algn="l">
                        <a:spcBef>
                          <a:spcPct val="20000"/>
                        </a:spcBef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161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7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305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877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/>
                      </a:pPr>
                      <a:r>
                        <a:rPr kumimoji="0" lang="en-GB" altLang="fr-F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 maintenance</a:t>
                      </a:r>
                    </a:p>
                  </a:txBody>
                  <a:tcPr marL="81194" marR="81194" marT="40605" marB="40605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543">
                <a:tc>
                  <a:txBody>
                    <a:bodyPr/>
                    <a:lstStyle>
                      <a:lvl1pPr algn="l">
                        <a:spcBef>
                          <a:spcPct val="45000"/>
                        </a:spcBef>
                        <a:buSzPct val="55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0850" algn="l">
                        <a:buSzPct val="55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00113" algn="l">
                        <a:buSzPct val="5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98575" algn="l"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58938" algn="l">
                        <a:spcBef>
                          <a:spcPct val="20000"/>
                        </a:spcBef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161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7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305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877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/>
                      </a:pPr>
                      <a:r>
                        <a:rPr kumimoji="0" lang="en-GB" altLang="fr-F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18,000 h.</a:t>
                      </a:r>
                    </a:p>
                  </a:txBody>
                  <a:tcPr marL="81194" marR="81194" marT="40605" marB="40605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4B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45000"/>
                        </a:spcBef>
                        <a:buSzPct val="55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0850" algn="l">
                        <a:buSzPct val="55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00113" algn="l">
                        <a:buSzPct val="5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98575" algn="l"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58938" algn="l">
                        <a:spcBef>
                          <a:spcPct val="20000"/>
                        </a:spcBef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161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7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305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877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/>
                      </a:pPr>
                      <a:r>
                        <a:rPr kumimoji="0" lang="en-GB" altLang="fr-F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Refurbishment</a:t>
                      </a:r>
                    </a:p>
                  </a:txBody>
                  <a:tcPr marL="81194" marR="81194" marT="40605" marB="40605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45000"/>
                        </a:spcBef>
                        <a:buSzPct val="55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0850" algn="l">
                        <a:buSzPct val="55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00113" algn="l">
                        <a:buSzPct val="5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98575" algn="l"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58938" algn="l">
                        <a:spcBef>
                          <a:spcPct val="20000"/>
                        </a:spcBef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161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7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305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877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/>
                      </a:pPr>
                      <a:r>
                        <a:rPr kumimoji="0" lang="en-GB" altLang="fr-F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 maintenance</a:t>
                      </a:r>
                    </a:p>
                  </a:txBody>
                  <a:tcPr marL="81194" marR="81194" marT="40605" marB="40605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526">
                <a:tc>
                  <a:txBody>
                    <a:bodyPr/>
                    <a:lstStyle>
                      <a:lvl1pPr algn="l">
                        <a:spcBef>
                          <a:spcPct val="45000"/>
                        </a:spcBef>
                        <a:buSzPct val="55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0850" algn="l">
                        <a:buSzPct val="55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00113" algn="l">
                        <a:buSzPct val="5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98575" algn="l"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58938" algn="l">
                        <a:spcBef>
                          <a:spcPct val="20000"/>
                        </a:spcBef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161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7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305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877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/>
                      </a:pPr>
                      <a:r>
                        <a:rPr kumimoji="0" lang="en-GB" altLang="fr-F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24,000 h.</a:t>
                      </a:r>
                    </a:p>
                  </a:txBody>
                  <a:tcPr marL="81194" marR="81194" marT="40605" marB="40605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4B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45000"/>
                        </a:spcBef>
                        <a:buSzPct val="55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0850" algn="l">
                        <a:buSzPct val="55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00113" algn="l">
                        <a:buSzPct val="5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98575" algn="l"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58938" algn="l">
                        <a:spcBef>
                          <a:spcPct val="20000"/>
                        </a:spcBef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161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7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305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877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/>
                      </a:pPr>
                      <a:r>
                        <a:rPr kumimoji="0" lang="en-GB" altLang="fr-F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Replacement</a:t>
                      </a:r>
                    </a:p>
                  </a:txBody>
                  <a:tcPr marL="81194" marR="81194" marT="40605" marB="40605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45000"/>
                        </a:spcBef>
                        <a:buSzPct val="55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0850" algn="l">
                        <a:buSzPct val="55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00113" algn="l">
                        <a:buSzPct val="5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98575" algn="l"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58938" algn="l">
                        <a:spcBef>
                          <a:spcPct val="20000"/>
                        </a:spcBef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161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7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305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877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/>
                      </a:pPr>
                      <a:r>
                        <a:rPr kumimoji="0" lang="en-GB" altLang="fr-F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Replacement</a:t>
                      </a:r>
                    </a:p>
                  </a:txBody>
                  <a:tcPr marL="81194" marR="81194" marT="40605" marB="40605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B19E25EF-9E48-E886-C96B-3E942B796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03" t="23172" r="19235" b="14467"/>
          <a:stretch>
            <a:fillRect/>
          </a:stretch>
        </p:blipFill>
        <p:spPr bwMode="auto">
          <a:xfrm>
            <a:off x="10761475" y="3138569"/>
            <a:ext cx="1357500" cy="1614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6" name="Gruppo 63">
            <a:extLst>
              <a:ext uri="{FF2B5EF4-FFF2-40B4-BE49-F238E27FC236}">
                <a16:creationId xmlns:a16="http://schemas.microsoft.com/office/drawing/2014/main" id="{B782813F-3496-38D5-905D-BF224DB6F91E}"/>
              </a:ext>
            </a:extLst>
          </p:cNvPr>
          <p:cNvGrpSpPr/>
          <p:nvPr/>
        </p:nvGrpSpPr>
        <p:grpSpPr>
          <a:xfrm>
            <a:off x="2679326" y="1416228"/>
            <a:ext cx="3845312" cy="337408"/>
            <a:chOff x="2632197" y="1288016"/>
            <a:chExt cx="3240815" cy="302540"/>
          </a:xfrm>
          <a:solidFill>
            <a:srgbClr val="575E62"/>
          </a:solidFill>
        </p:grpSpPr>
        <p:sp>
          <p:nvSpPr>
            <p:cNvPr id="47" name="Rettangolo 65">
              <a:extLst>
                <a:ext uri="{FF2B5EF4-FFF2-40B4-BE49-F238E27FC236}">
                  <a16:creationId xmlns:a16="http://schemas.microsoft.com/office/drawing/2014/main" id="{12810C6C-0112-8A49-891F-CF41C6042719}"/>
                </a:ext>
              </a:extLst>
            </p:cNvPr>
            <p:cNvSpPr/>
            <p:nvPr userDrawn="1"/>
          </p:nvSpPr>
          <p:spPr>
            <a:xfrm>
              <a:off x="2632197" y="1288016"/>
              <a:ext cx="3240815" cy="3025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2000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CasellaDiTesto 66">
              <a:extLst>
                <a:ext uri="{FF2B5EF4-FFF2-40B4-BE49-F238E27FC236}">
                  <a16:creationId xmlns:a16="http://schemas.microsoft.com/office/drawing/2014/main" id="{3EE1F40A-E823-952A-9BA1-159DD931E625}"/>
                </a:ext>
              </a:extLst>
            </p:cNvPr>
            <p:cNvSpPr txBox="1"/>
            <p:nvPr userDrawn="1"/>
          </p:nvSpPr>
          <p:spPr>
            <a:xfrm>
              <a:off x="2632198" y="1328243"/>
              <a:ext cx="1949930" cy="230832"/>
            </a:xfrm>
            <a:prstGeom prst="rect">
              <a:avLst/>
            </a:prstGeom>
            <a:grpFill/>
          </p:spPr>
          <p:txBody>
            <a:bodyPr wrap="square" lIns="144000" tIns="0" rIns="0" bIns="0" rtlCol="0">
              <a:noAutofit/>
            </a:bodyPr>
            <a:lstStyle/>
            <a:p>
              <a:pPr algn="l"/>
              <a:r>
                <a:rPr lang="it-IT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BENEFITS</a:t>
              </a:r>
            </a:p>
          </p:txBody>
        </p:sp>
      </p:grpSp>
      <p:pic>
        <p:nvPicPr>
          <p:cNvPr id="7" name="Image 6">
            <a:extLst>
              <a:ext uri="{FF2B5EF4-FFF2-40B4-BE49-F238E27FC236}">
                <a16:creationId xmlns:a16="http://schemas.microsoft.com/office/drawing/2014/main" id="{4B7D2B9E-43A5-3D5C-D222-0816D328D59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94754" y="4055460"/>
            <a:ext cx="685800" cy="2667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</p:pic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39395EDA-774C-4064-B48B-0244B4C8C2F0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8781446" y="4322160"/>
            <a:ext cx="456208" cy="639307"/>
          </a:xfrm>
          <a:prstGeom prst="straightConnector1">
            <a:avLst/>
          </a:prstGeom>
          <a:ln>
            <a:solidFill>
              <a:srgbClr val="E74B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FE5536C6-67AE-F86A-49AB-C63158EDFC5F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9237654" y="4322160"/>
            <a:ext cx="512699" cy="728285"/>
          </a:xfrm>
          <a:prstGeom prst="straightConnector1">
            <a:avLst/>
          </a:prstGeom>
          <a:ln>
            <a:solidFill>
              <a:srgbClr val="E74B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9">
            <a:extLst>
              <a:ext uri="{FF2B5EF4-FFF2-40B4-BE49-F238E27FC236}">
                <a16:creationId xmlns:a16="http://schemas.microsoft.com/office/drawing/2014/main" id="{8A75533E-FBFB-5FFB-5C0D-CA327B1C4751}"/>
              </a:ext>
            </a:extLst>
          </p:cNvPr>
          <p:cNvSpPr txBox="1"/>
          <p:nvPr/>
        </p:nvSpPr>
        <p:spPr>
          <a:xfrm>
            <a:off x="199050" y="4927275"/>
            <a:ext cx="1974457" cy="17084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cs typeface="Arial"/>
              </a:rPr>
              <a:t>Can be combined with:</a:t>
            </a:r>
            <a:endParaRPr lang="en-GB" sz="14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72" name="Segnaposto testo 13">
            <a:extLst>
              <a:ext uri="{FF2B5EF4-FFF2-40B4-BE49-F238E27FC236}">
                <a16:creationId xmlns:a16="http://schemas.microsoft.com/office/drawing/2014/main" id="{3461779A-D70A-C0EF-9414-073E62396C89}"/>
              </a:ext>
            </a:extLst>
          </p:cNvPr>
          <p:cNvSpPr txBox="1">
            <a:spLocks/>
          </p:cNvSpPr>
          <p:nvPr/>
        </p:nvSpPr>
        <p:spPr>
          <a:xfrm>
            <a:off x="173106" y="5956410"/>
            <a:ext cx="2088176" cy="549169"/>
          </a:xfrm>
          <a:prstGeom prst="rect">
            <a:avLst/>
          </a:prstGeom>
        </p:spPr>
        <p:txBody>
          <a:bodyPr wrap="square"/>
          <a:lstStyle>
            <a:lvl1pPr marL="99450" marR="0" indent="-99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74B00"/>
              </a:buClr>
            </a:pPr>
            <a:r>
              <a:rPr kumimoji="0" lang="en-GB" sz="1200" b="0" i="0" u="none" strike="noStrike" cap="none" normalizeH="0" baseline="0" dirty="0">
                <a:ln>
                  <a:noFill/>
                </a:ln>
                <a:effectLst/>
                <a:latin typeface="Arial" charset="0"/>
                <a:cs typeface="Arial" charset="0"/>
              </a:rPr>
              <a:t>Universal </a:t>
            </a:r>
            <a:br>
              <a:rPr kumimoji="0" lang="en-GB" sz="1200" b="0" i="0" u="none" strike="noStrike" cap="none" normalizeH="0" baseline="0" dirty="0">
                <a:ln>
                  <a:noFill/>
                </a:ln>
                <a:effectLst/>
                <a:latin typeface="Arial" charset="0"/>
                <a:cs typeface="Arial" charset="0"/>
              </a:rPr>
            </a:br>
            <a:r>
              <a:rPr kumimoji="0" lang="en-GB" sz="1200" b="0" i="0" u="none" strike="noStrike" cap="none" normalizeH="0" baseline="0" dirty="0">
                <a:ln>
                  <a:noFill/>
                </a:ln>
                <a:effectLst/>
                <a:latin typeface="Arial" charset="0"/>
                <a:cs typeface="Arial" charset="0"/>
              </a:rPr>
              <a:t>PM – MM – GM - TM</a:t>
            </a:r>
            <a:endParaRPr lang="it-IT" sz="1200" dirty="0"/>
          </a:p>
        </p:txBody>
      </p:sp>
      <p:sp>
        <p:nvSpPr>
          <p:cNvPr id="75" name="TextBox 9">
            <a:extLst>
              <a:ext uri="{FF2B5EF4-FFF2-40B4-BE49-F238E27FC236}">
                <a16:creationId xmlns:a16="http://schemas.microsoft.com/office/drawing/2014/main" id="{AA4379C5-ED2A-D5AE-6033-24969A3FE9EA}"/>
              </a:ext>
            </a:extLst>
          </p:cNvPr>
          <p:cNvSpPr txBox="1"/>
          <p:nvPr/>
        </p:nvSpPr>
        <p:spPr>
          <a:xfrm>
            <a:off x="187718" y="5743267"/>
            <a:ext cx="1974457" cy="17084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Machine application: </a:t>
            </a:r>
          </a:p>
        </p:txBody>
      </p:sp>
      <p:sp>
        <p:nvSpPr>
          <p:cNvPr id="76" name="Segnaposto testo 13">
            <a:extLst>
              <a:ext uri="{FF2B5EF4-FFF2-40B4-BE49-F238E27FC236}">
                <a16:creationId xmlns:a16="http://schemas.microsoft.com/office/drawing/2014/main" id="{7FD7E444-E338-5791-E5D4-AEFB244BDD37}"/>
              </a:ext>
            </a:extLst>
          </p:cNvPr>
          <p:cNvSpPr txBox="1">
            <a:spLocks/>
          </p:cNvSpPr>
          <p:nvPr/>
        </p:nvSpPr>
        <p:spPr>
          <a:xfrm>
            <a:off x="199050" y="5164466"/>
            <a:ext cx="2088176" cy="549169"/>
          </a:xfrm>
          <a:prstGeom prst="rect">
            <a:avLst/>
          </a:prstGeom>
        </p:spPr>
        <p:txBody>
          <a:bodyPr wrap="square"/>
          <a:lstStyle>
            <a:lvl1pPr marL="99450" marR="0" indent="-99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74B00"/>
              </a:buClr>
            </a:pPr>
            <a:r>
              <a:rPr lang="it-IT" sz="1200" dirty="0"/>
              <a:t>Ecoven #1021 </a:t>
            </a:r>
          </a:p>
          <a:p>
            <a:pPr>
              <a:buClr>
                <a:srgbClr val="E74B00"/>
              </a:buClr>
            </a:pPr>
            <a:r>
              <a:rPr lang="it-IT" sz="1200" dirty="0"/>
              <a:t>Gaz shocks on Ecoven #1027</a:t>
            </a:r>
          </a:p>
        </p:txBody>
      </p:sp>
      <p:sp>
        <p:nvSpPr>
          <p:cNvPr id="77" name="Segnaposto testo 13">
            <a:extLst>
              <a:ext uri="{FF2B5EF4-FFF2-40B4-BE49-F238E27FC236}">
                <a16:creationId xmlns:a16="http://schemas.microsoft.com/office/drawing/2014/main" id="{4B119ABE-3BE2-524A-D070-0804692CC5DE}"/>
              </a:ext>
            </a:extLst>
          </p:cNvPr>
          <p:cNvSpPr txBox="1">
            <a:spLocks/>
          </p:cNvSpPr>
          <p:nvPr/>
        </p:nvSpPr>
        <p:spPr>
          <a:xfrm>
            <a:off x="199050" y="2313963"/>
            <a:ext cx="1963125" cy="360123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2 years</a:t>
            </a:r>
          </a:p>
        </p:txBody>
      </p:sp>
    </p:spTree>
    <p:extLst>
      <p:ext uri="{BB962C8B-B14F-4D97-AF65-F5344CB8AC3E}">
        <p14:creationId xmlns:p14="http://schemas.microsoft.com/office/powerpoint/2010/main" val="419379100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E68AB9D4A8064AA436EDC9C00D82B4" ma:contentTypeVersion="16" ma:contentTypeDescription="Crée un document." ma:contentTypeScope="" ma:versionID="2928cc83ca401eb1c78b5b9adcf552ae">
  <xsd:schema xmlns:xsd="http://www.w3.org/2001/XMLSchema" xmlns:xs="http://www.w3.org/2001/XMLSchema" xmlns:p="http://schemas.microsoft.com/office/2006/metadata/properties" xmlns:ns2="7d5dec9a-9e8b-443d-b3d9-4436fe769d7c" xmlns:ns3="287c254b-2107-4f11-bbf4-c30bafcb0414" targetNamespace="http://schemas.microsoft.com/office/2006/metadata/properties" ma:root="true" ma:fieldsID="db2c74dd44a56f8f97e73d37361508e5" ns2:_="" ns3:_="">
    <xsd:import namespace="7d5dec9a-9e8b-443d-b3d9-4436fe769d7c"/>
    <xsd:import namespace="287c254b-2107-4f11-bbf4-c30bafcb04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5dec9a-9e8b-443d-b3d9-4436fe769d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Balises d’images" ma:readOnly="false" ma:fieldId="{5cf76f15-5ced-4ddc-b409-7134ff3c332f}" ma:taxonomyMulti="true" ma:sspId="852679c2-c04b-4011-ba15-776f13b0ba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7c254b-2107-4f11-bbf4-c30bafcb04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fe2d8bf8-3f35-4aba-9ea5-a5010605ad82}" ma:internalName="TaxCatchAll" ma:showField="CatchAllData" ma:web="287c254b-2107-4f11-bbf4-c30bafcb04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87c254b-2107-4f11-bbf4-c30bafcb0414" xsi:nil="true"/>
    <lcf76f155ced4ddcb4097134ff3c332f xmlns="7d5dec9a-9e8b-443d-b3d9-4436fe769d7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6135714-B17F-4C42-B5B8-75907E2ABB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3908262-CB3C-4079-9B0A-A35CB134C970}"/>
</file>

<file path=customXml/itemProps3.xml><?xml version="1.0" encoding="utf-8"?>
<ds:datastoreItem xmlns:ds="http://schemas.openxmlformats.org/officeDocument/2006/customXml" ds:itemID="{D6953E33-57C4-4F82-A655-B7E224878082}">
  <ds:schemaRefs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elements/1.1/"/>
    <ds:schemaRef ds:uri="287c254b-2107-4f11-bbf4-c30bafcb0414"/>
    <ds:schemaRef ds:uri="http://purl.org/dc/terms/"/>
    <ds:schemaRef ds:uri="7d5dec9a-9e8b-443d-b3d9-4436fe769d7c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208</Words>
  <Application>Microsoft Office PowerPoint</Application>
  <PresentationFormat>Grand écran</PresentationFormat>
  <Paragraphs>49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Thème Office</vt:lpstr>
      <vt:lpstr>Présentation PowerPoint</vt:lpstr>
    </vt:vector>
  </TitlesOfParts>
  <Company>Sidel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Boufagher, Mehdy</dc:creator>
  <cp:lastModifiedBy>Faure, Didier</cp:lastModifiedBy>
  <cp:revision>20</cp:revision>
  <dcterms:created xsi:type="dcterms:W3CDTF">2024-04-17T11:49:06Z</dcterms:created>
  <dcterms:modified xsi:type="dcterms:W3CDTF">2025-03-20T15:37:50Z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4480757-a570-4f64-84e7-c5b3ffe9d573_Enabled">
    <vt:lpwstr>true</vt:lpwstr>
  </property>
  <property fmtid="{D5CDD505-2E9C-101B-9397-08002B2CF9AE}" pid="3" name="MSIP_Label_94480757-a570-4f64-84e7-c5b3ffe9d573_SetDate">
    <vt:lpwstr>2024-04-17T11:53:45Z</vt:lpwstr>
  </property>
  <property fmtid="{D5CDD505-2E9C-101B-9397-08002B2CF9AE}" pid="4" name="MSIP_Label_94480757-a570-4f64-84e7-c5b3ffe9d573_Method">
    <vt:lpwstr>Privileged</vt:lpwstr>
  </property>
  <property fmtid="{D5CDD505-2E9C-101B-9397-08002B2CF9AE}" pid="5" name="MSIP_Label_94480757-a570-4f64-84e7-c5b3ffe9d573_Name">
    <vt:lpwstr>General</vt:lpwstr>
  </property>
  <property fmtid="{D5CDD505-2E9C-101B-9397-08002B2CF9AE}" pid="6" name="MSIP_Label_94480757-a570-4f64-84e7-c5b3ffe9d573_SiteId">
    <vt:lpwstr>2390cbd1-e663-4321-bc93-ba298637ce52</vt:lpwstr>
  </property>
  <property fmtid="{D5CDD505-2E9C-101B-9397-08002B2CF9AE}" pid="7" name="MSIP_Label_94480757-a570-4f64-84e7-c5b3ffe9d573_ActionId">
    <vt:lpwstr>740809e4-76b0-45a9-8303-20d05f5ad30a</vt:lpwstr>
  </property>
  <property fmtid="{D5CDD505-2E9C-101B-9397-08002B2CF9AE}" pid="8" name="MSIP_Label_94480757-a570-4f64-84e7-c5b3ffe9d573_ContentBits">
    <vt:lpwstr>2</vt:lpwstr>
  </property>
  <property fmtid="{D5CDD505-2E9C-101B-9397-08002B2CF9AE}" pid="9" name="ClassificationContentMarkingFooterLocations">
    <vt:lpwstr>Thème Office:8</vt:lpwstr>
  </property>
  <property fmtid="{D5CDD505-2E9C-101B-9397-08002B2CF9AE}" pid="10" name="ClassificationContentMarkingFooterText">
    <vt:lpwstr>General</vt:lpwstr>
  </property>
  <property fmtid="{D5CDD505-2E9C-101B-9397-08002B2CF9AE}" pid="11" name="ContentTypeId">
    <vt:lpwstr>0x010100A9E68AB9D4A8064AA436EDC9C00D82B4</vt:lpwstr>
  </property>
  <property fmtid="{D5CDD505-2E9C-101B-9397-08002B2CF9AE}" pid="12" name="MediaServiceImageTags">
    <vt:lpwstr/>
  </property>
</Properties>
</file>