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A4831-B77C-4B75-BE9F-69E9CD54792C}" v="25" dt="2024-10-15T12:32:31.851"/>
    <p1510:client id="{838F0D44-3FEC-40E0-93CD-8477BF60AD04}" v="43" dt="2024-10-15T13:29:43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E4BA9246-6EDB-4A93-BEE9-901FC25E1586}"/>
    <pc:docChg chg="custSel modSld">
      <pc:chgData name="Boufagher, Mehdy" userId="a8e82b8c-6d9f-4cb3-895e-aa54cfd06ba1" providerId="ADAL" clId="{E4BA9246-6EDB-4A93-BEE9-901FC25E1586}" dt="2024-08-21T11:31:42.980" v="39" actId="1076"/>
      <pc:docMkLst>
        <pc:docMk/>
      </pc:docMkLst>
      <pc:sldChg chg="addSp delSp modSp mod">
        <pc:chgData name="Boufagher, Mehdy" userId="a8e82b8c-6d9f-4cb3-895e-aa54cfd06ba1" providerId="ADAL" clId="{E4BA9246-6EDB-4A93-BEE9-901FC25E1586}" dt="2024-08-21T11:31:42.980" v="39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E4BA9246-6EDB-4A93-BEE9-901FC25E1586}" dt="2024-08-21T11:30:10.136" v="21" actId="14100"/>
          <ac:spMkLst>
            <pc:docMk/>
            <pc:sldMk cId="4193791004" sldId="256"/>
            <ac:spMk id="45" creationId="{462D28B0-096D-D35E-8480-2F192B64945A}"/>
          </ac:spMkLst>
        </pc:spChg>
        <pc:spChg chg="del">
          <ac:chgData name="Boufagher, Mehdy" userId="a8e82b8c-6d9f-4cb3-895e-aa54cfd06ba1" providerId="ADAL" clId="{E4BA9246-6EDB-4A93-BEE9-901FC25E1586}" dt="2024-08-21T11:30:04.402" v="19" actId="478"/>
          <ac:spMkLst>
            <pc:docMk/>
            <pc:sldMk cId="4193791004" sldId="256"/>
            <ac:spMk id="56" creationId="{4C4FC064-3AE4-BDB6-CE6E-ED90C2136D5A}"/>
          </ac:spMkLst>
        </pc:spChg>
        <pc:spChg chg="del mod">
          <ac:chgData name="Boufagher, Mehdy" userId="a8e82b8c-6d9f-4cb3-895e-aa54cfd06ba1" providerId="ADAL" clId="{E4BA9246-6EDB-4A93-BEE9-901FC25E1586}" dt="2024-08-21T11:29:24.729" v="4" actId="478"/>
          <ac:spMkLst>
            <pc:docMk/>
            <pc:sldMk cId="4193791004" sldId="256"/>
            <ac:spMk id="60" creationId="{8DA02F4B-E452-8A61-0B03-BC6E2241BCCF}"/>
          </ac:spMkLst>
        </pc:spChg>
        <pc:spChg chg="del mod">
          <ac:chgData name="Boufagher, Mehdy" userId="a8e82b8c-6d9f-4cb3-895e-aa54cfd06ba1" providerId="ADAL" clId="{E4BA9246-6EDB-4A93-BEE9-901FC25E1586}" dt="2024-08-21T11:29:23.699" v="2" actId="478"/>
          <ac:spMkLst>
            <pc:docMk/>
            <pc:sldMk cId="4193791004" sldId="256"/>
            <ac:spMk id="76" creationId="{C2B15D47-420C-031E-3EC2-32FFA8D3CD17}"/>
          </ac:spMkLst>
        </pc:spChg>
        <pc:spChg chg="del">
          <ac:chgData name="Boufagher, Mehdy" userId="a8e82b8c-6d9f-4cb3-895e-aa54cfd06ba1" providerId="ADAL" clId="{E4BA9246-6EDB-4A93-BEE9-901FC25E1586}" dt="2024-08-21T11:29:22.767" v="0" actId="478"/>
          <ac:spMkLst>
            <pc:docMk/>
            <pc:sldMk cId="4193791004" sldId="256"/>
            <ac:spMk id="77" creationId="{CEB518CC-88F0-C974-99B5-11D72930C682}"/>
          </ac:spMkLst>
        </pc:spChg>
        <pc:spChg chg="del">
          <ac:chgData name="Boufagher, Mehdy" userId="a8e82b8c-6d9f-4cb3-895e-aa54cfd06ba1" providerId="ADAL" clId="{E4BA9246-6EDB-4A93-BEE9-901FC25E1586}" dt="2024-08-21T11:29:28.863" v="7" actId="478"/>
          <ac:spMkLst>
            <pc:docMk/>
            <pc:sldMk cId="4193791004" sldId="256"/>
            <ac:spMk id="78" creationId="{A9F51750-6CDD-30CF-1EC7-D2F1DE825C8B}"/>
          </ac:spMkLst>
        </pc:spChg>
        <pc:spChg chg="del">
          <ac:chgData name="Boufagher, Mehdy" userId="a8e82b8c-6d9f-4cb3-895e-aa54cfd06ba1" providerId="ADAL" clId="{E4BA9246-6EDB-4A93-BEE9-901FC25E1586}" dt="2024-08-21T11:29:26.071" v="5" actId="478"/>
          <ac:spMkLst>
            <pc:docMk/>
            <pc:sldMk cId="4193791004" sldId="256"/>
            <ac:spMk id="79" creationId="{BE11C9D5-4E24-E06D-C694-8B01B0BB57EA}"/>
          </ac:spMkLst>
        </pc:spChg>
        <pc:spChg chg="del">
          <ac:chgData name="Boufagher, Mehdy" userId="a8e82b8c-6d9f-4cb3-895e-aa54cfd06ba1" providerId="ADAL" clId="{E4BA9246-6EDB-4A93-BEE9-901FC25E1586}" dt="2024-08-21T11:29:26.750" v="6" actId="478"/>
          <ac:spMkLst>
            <pc:docMk/>
            <pc:sldMk cId="4193791004" sldId="256"/>
            <ac:spMk id="80" creationId="{2ABA18F3-25EE-7420-D47E-2B68A1CEAA9E}"/>
          </ac:spMkLst>
        </pc:spChg>
        <pc:grpChg chg="del">
          <ac:chgData name="Boufagher, Mehdy" userId="a8e82b8c-6d9f-4cb3-895e-aa54cfd06ba1" providerId="ADAL" clId="{E4BA9246-6EDB-4A93-BEE9-901FC25E1586}" dt="2024-08-21T11:30:03.553" v="18" actId="478"/>
          <ac:grpSpMkLst>
            <pc:docMk/>
            <pc:sldMk cId="4193791004" sldId="256"/>
            <ac:grpSpMk id="57" creationId="{D682DAD1-ECF6-A60C-6984-9692AA5B5BA7}"/>
          </ac:grpSpMkLst>
        </pc:grpChg>
        <pc:picChg chg="add mod">
          <ac:chgData name="Boufagher, Mehdy" userId="a8e82b8c-6d9f-4cb3-895e-aa54cfd06ba1" providerId="ADAL" clId="{E4BA9246-6EDB-4A93-BEE9-901FC25E1586}" dt="2024-08-21T11:31:31.021" v="37" actId="1076"/>
          <ac:picMkLst>
            <pc:docMk/>
            <pc:sldMk cId="4193791004" sldId="256"/>
            <ac:picMk id="1026" creationId="{B8A23548-18B1-5283-28D0-51A313BF659E}"/>
          </ac:picMkLst>
        </pc:picChg>
        <pc:picChg chg="add mod">
          <ac:chgData name="Boufagher, Mehdy" userId="a8e82b8c-6d9f-4cb3-895e-aa54cfd06ba1" providerId="ADAL" clId="{E4BA9246-6EDB-4A93-BEE9-901FC25E1586}" dt="2024-08-21T11:31:42.980" v="39" actId="1076"/>
          <ac:picMkLst>
            <pc:docMk/>
            <pc:sldMk cId="4193791004" sldId="256"/>
            <ac:picMk id="1028" creationId="{F2E54AB4-8E55-2746-70B7-3F98EFDBF72D}"/>
          </ac:picMkLst>
        </pc:picChg>
        <pc:picChg chg="add mod">
          <ac:chgData name="Boufagher, Mehdy" userId="a8e82b8c-6d9f-4cb3-895e-aa54cfd06ba1" providerId="ADAL" clId="{E4BA9246-6EDB-4A93-BEE9-901FC25E1586}" dt="2024-08-21T11:31:27.604" v="36" actId="1076"/>
          <ac:picMkLst>
            <pc:docMk/>
            <pc:sldMk cId="4193791004" sldId="256"/>
            <ac:picMk id="1030" creationId="{E485ACA0-E134-BAD2-2DA7-53B284340892}"/>
          </ac:picMkLst>
        </pc:picChg>
        <pc:picChg chg="add mod">
          <ac:chgData name="Boufagher, Mehdy" userId="a8e82b8c-6d9f-4cb3-895e-aa54cfd06ba1" providerId="ADAL" clId="{E4BA9246-6EDB-4A93-BEE9-901FC25E1586}" dt="2024-08-21T11:31:35.805" v="38" actId="1076"/>
          <ac:picMkLst>
            <pc:docMk/>
            <pc:sldMk cId="4193791004" sldId="256"/>
            <ac:picMk id="1032" creationId="{CB911B81-23C1-7B45-EEDB-D17FB4067D50}"/>
          </ac:picMkLst>
        </pc:picChg>
      </pc:sldChg>
    </pc:docChg>
  </pc:docChgLst>
  <pc:docChgLst>
    <pc:chgData name="Christophe, Tanguy [EXTERNAL]" userId="8bb54983-66b2-4b87-b83e-e2297b5db4b2" providerId="ADAL" clId="{A6DD83A9-4738-4DCF-A14B-273151525661}"/>
    <pc:docChg chg="undo custSel modSld">
      <pc:chgData name="Christophe, Tanguy [EXTERNAL]" userId="8bb54983-66b2-4b87-b83e-e2297b5db4b2" providerId="ADAL" clId="{A6DD83A9-4738-4DCF-A14B-273151525661}" dt="2024-06-03T08:03:31.681" v="664" actId="14100"/>
      <pc:docMkLst>
        <pc:docMk/>
      </pc:docMkLst>
      <pc:sldChg chg="addSp delSp modSp mod">
        <pc:chgData name="Christophe, Tanguy [EXTERNAL]" userId="8bb54983-66b2-4b87-b83e-e2297b5db4b2" providerId="ADAL" clId="{A6DD83A9-4738-4DCF-A14B-273151525661}" dt="2024-06-03T08:03:31.681" v="664" actId="14100"/>
        <pc:sldMkLst>
          <pc:docMk/>
          <pc:sldMk cId="4193791004" sldId="256"/>
        </pc:sldMkLst>
        <pc:spChg chg="add del mod">
          <ac:chgData name="Christophe, Tanguy [EXTERNAL]" userId="8bb54983-66b2-4b87-b83e-e2297b5db4b2" providerId="ADAL" clId="{A6DD83A9-4738-4DCF-A14B-273151525661}" dt="2024-06-03T07:59:59.658" v="332"/>
          <ac:spMkLst>
            <pc:docMk/>
            <pc:sldMk cId="4193791004" sldId="256"/>
            <ac:spMk id="3" creationId="{A2BF348A-32A2-B40B-B8BC-9844B015CC16}"/>
          </ac:spMkLst>
        </pc:spChg>
        <pc:spChg chg="mod">
          <ac:chgData name="Christophe, Tanguy [EXTERNAL]" userId="8bb54983-66b2-4b87-b83e-e2297b5db4b2" providerId="ADAL" clId="{A6DD83A9-4738-4DCF-A14B-273151525661}" dt="2024-06-03T08:03:25.996" v="661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A6DD83A9-4738-4DCF-A14B-273151525661}" dt="2024-06-03T08:03:31.681" v="664" actId="14100"/>
          <ac:spMkLst>
            <pc:docMk/>
            <pc:sldMk cId="4193791004" sldId="256"/>
            <ac:spMk id="52" creationId="{2D983DB6-86B6-2BF3-FCC8-46E7B8EBA5A3}"/>
          </ac:spMkLst>
        </pc:spChg>
        <pc:spChg chg="add del">
          <ac:chgData name="Christophe, Tanguy [EXTERNAL]" userId="8bb54983-66b2-4b87-b83e-e2297b5db4b2" providerId="ADAL" clId="{A6DD83A9-4738-4DCF-A14B-273151525661}" dt="2024-06-03T08:03:27.366" v="663" actId="478"/>
          <ac:spMkLst>
            <pc:docMk/>
            <pc:sldMk cId="4193791004" sldId="256"/>
            <ac:spMk id="56" creationId="{4C4FC064-3AE4-BDB6-CE6E-ED90C2136D5A}"/>
          </ac:spMkLst>
        </pc:spChg>
        <pc:spChg chg="mod">
          <ac:chgData name="Christophe, Tanguy [EXTERNAL]" userId="8bb54983-66b2-4b87-b83e-e2297b5db4b2" providerId="ADAL" clId="{A6DD83A9-4738-4DCF-A14B-273151525661}" dt="2024-05-31T14:44:32.577" v="9" actId="20577"/>
          <ac:spMkLst>
            <pc:docMk/>
            <pc:sldMk cId="4193791004" sldId="256"/>
            <ac:spMk id="61" creationId="{3E8F08BB-7384-E4FB-4CF7-BFAD3ED739A3}"/>
          </ac:spMkLst>
        </pc:spChg>
        <pc:grpChg chg="add del">
          <ac:chgData name="Christophe, Tanguy [EXTERNAL]" userId="8bb54983-66b2-4b87-b83e-e2297b5db4b2" providerId="ADAL" clId="{A6DD83A9-4738-4DCF-A14B-273151525661}" dt="2024-06-03T08:03:26.782" v="662" actId="478"/>
          <ac:grpSpMkLst>
            <pc:docMk/>
            <pc:sldMk cId="4193791004" sldId="256"/>
            <ac:grpSpMk id="57" creationId="{D682DAD1-ECF6-A60C-6984-9692AA5B5BA7}"/>
          </ac:grpSpMkLst>
        </pc:grpChg>
        <pc:graphicFrameChg chg="add del mod">
          <ac:chgData name="Christophe, Tanguy [EXTERNAL]" userId="8bb54983-66b2-4b87-b83e-e2297b5db4b2" providerId="ADAL" clId="{A6DD83A9-4738-4DCF-A14B-273151525661}" dt="2024-06-03T07:59:59.658" v="332"/>
          <ac:graphicFrameMkLst>
            <pc:docMk/>
            <pc:sldMk cId="4193791004" sldId="256"/>
            <ac:graphicFrameMk id="2" creationId="{49F2936A-2FF2-7EB0-CFC0-80DA07E60465}"/>
          </ac:graphicFrameMkLst>
        </pc:graphicFrameChg>
      </pc:sldChg>
    </pc:docChg>
  </pc:docChgLst>
  <pc:docChgLst>
    <pc:chgData name="Boufagher, Mehdy" userId="a8e82b8c-6d9f-4cb3-895e-aa54cfd06ba1" providerId="ADAL" clId="{838F0D44-3FEC-40E0-93CD-8477BF60AD04}"/>
    <pc:docChg chg="undo custSel modSld">
      <pc:chgData name="Boufagher, Mehdy" userId="a8e82b8c-6d9f-4cb3-895e-aa54cfd06ba1" providerId="ADAL" clId="{838F0D44-3FEC-40E0-93CD-8477BF60AD04}" dt="2024-10-15T14:07:15.412" v="83" actId="255"/>
      <pc:docMkLst>
        <pc:docMk/>
      </pc:docMkLst>
      <pc:sldChg chg="addSp modSp mod">
        <pc:chgData name="Boufagher, Mehdy" userId="a8e82b8c-6d9f-4cb3-895e-aa54cfd06ba1" providerId="ADAL" clId="{838F0D44-3FEC-40E0-93CD-8477BF60AD04}" dt="2024-10-15T14:07:15.412" v="83" actId="255"/>
        <pc:sldMkLst>
          <pc:docMk/>
          <pc:sldMk cId="4193791004" sldId="256"/>
        </pc:sldMkLst>
        <pc:spChg chg="add">
          <ac:chgData name="Boufagher, Mehdy" userId="a8e82b8c-6d9f-4cb3-895e-aa54cfd06ba1" providerId="ADAL" clId="{838F0D44-3FEC-40E0-93CD-8477BF60AD04}" dt="2024-10-15T13:21:06.891" v="0"/>
          <ac:spMkLst>
            <pc:docMk/>
            <pc:sldMk cId="4193791004" sldId="256"/>
            <ac:spMk id="2" creationId="{7D6D123B-D05F-49EA-E0DF-65906B61F47C}"/>
          </ac:spMkLst>
        </pc:spChg>
        <pc:spChg chg="add">
          <ac:chgData name="Boufagher, Mehdy" userId="a8e82b8c-6d9f-4cb3-895e-aa54cfd06ba1" providerId="ADAL" clId="{838F0D44-3FEC-40E0-93CD-8477BF60AD04}" dt="2024-10-15T13:21:24.156" v="3"/>
          <ac:spMkLst>
            <pc:docMk/>
            <pc:sldMk cId="4193791004" sldId="256"/>
            <ac:spMk id="3" creationId="{641091B7-BAC8-CFB8-45C3-CF54872282C2}"/>
          </ac:spMkLst>
        </pc:spChg>
        <pc:spChg chg="add">
          <ac:chgData name="Boufagher, Mehdy" userId="a8e82b8c-6d9f-4cb3-895e-aa54cfd06ba1" providerId="ADAL" clId="{838F0D44-3FEC-40E0-93CD-8477BF60AD04}" dt="2024-10-15T13:22:18.186" v="8"/>
          <ac:spMkLst>
            <pc:docMk/>
            <pc:sldMk cId="4193791004" sldId="256"/>
            <ac:spMk id="9" creationId="{7FCE9967-17F0-35BC-E669-28D79D76174C}"/>
          </ac:spMkLst>
        </pc:spChg>
        <pc:spChg chg="add">
          <ac:chgData name="Boufagher, Mehdy" userId="a8e82b8c-6d9f-4cb3-895e-aa54cfd06ba1" providerId="ADAL" clId="{838F0D44-3FEC-40E0-93CD-8477BF60AD04}" dt="2024-10-15T13:24:51.842" v="31"/>
          <ac:spMkLst>
            <pc:docMk/>
            <pc:sldMk cId="4193791004" sldId="256"/>
            <ac:spMk id="10" creationId="{76D0E8D1-39F4-10BE-56A0-E626595CD422}"/>
          </ac:spMkLst>
        </pc:spChg>
        <pc:spChg chg="add">
          <ac:chgData name="Boufagher, Mehdy" userId="a8e82b8c-6d9f-4cb3-895e-aa54cfd06ba1" providerId="ADAL" clId="{838F0D44-3FEC-40E0-93CD-8477BF60AD04}" dt="2024-10-15T13:25:02.462" v="32"/>
          <ac:spMkLst>
            <pc:docMk/>
            <pc:sldMk cId="4193791004" sldId="256"/>
            <ac:spMk id="11" creationId="{41FFB645-C04F-F3A9-4DE3-43565F839EA6}"/>
          </ac:spMkLst>
        </pc:spChg>
        <pc:spChg chg="add">
          <ac:chgData name="Boufagher, Mehdy" userId="a8e82b8c-6d9f-4cb3-895e-aa54cfd06ba1" providerId="ADAL" clId="{838F0D44-3FEC-40E0-93CD-8477BF60AD04}" dt="2024-10-15T13:25:39.198" v="35"/>
          <ac:spMkLst>
            <pc:docMk/>
            <pc:sldMk cId="4193791004" sldId="256"/>
            <ac:spMk id="12" creationId="{60FD0C3E-0E41-795D-9858-2625B03E01AA}"/>
          </ac:spMkLst>
        </pc:spChg>
        <pc:spChg chg="mod">
          <ac:chgData name="Boufagher, Mehdy" userId="a8e82b8c-6d9f-4cb3-895e-aa54cfd06ba1" providerId="ADAL" clId="{838F0D44-3FEC-40E0-93CD-8477BF60AD04}" dt="2024-10-15T14:07:08.783" v="81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838F0D44-3FEC-40E0-93CD-8477BF60AD04}" dt="2024-10-15T14:07:15.412" v="83" actId="255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838F0D44-3FEC-40E0-93CD-8477BF60AD04}" dt="2024-10-15T13:21:11.653" v="2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838F0D44-3FEC-40E0-93CD-8477BF60AD04}" dt="2024-10-15T13:21:52.701" v="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838F0D44-3FEC-40E0-93CD-8477BF60AD04}" dt="2024-10-15T13:22:36.001" v="12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838F0D44-3FEC-40E0-93CD-8477BF60AD04}" dt="2024-10-15T13:23:05.074" v="16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838F0D44-3FEC-40E0-93CD-8477BF60AD04}" dt="2024-10-15T13:22:52.200" v="14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838F0D44-3FEC-40E0-93CD-8477BF60AD04}" dt="2024-10-15T13:23:35.926" v="20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838F0D44-3FEC-40E0-93CD-8477BF60AD04}" dt="2024-10-15T13:23:24.627" v="18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838F0D44-3FEC-40E0-93CD-8477BF60AD04}" dt="2024-10-15T13:23:57.938" v="24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838F0D44-3FEC-40E0-93CD-8477BF60AD04}" dt="2024-10-15T13:23:46.056" v="22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838F0D44-3FEC-40E0-93CD-8477BF60AD04}" dt="2024-10-15T13:24:16.400" v="26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838F0D44-3FEC-40E0-93CD-8477BF60AD04}" dt="2024-10-15T13:24:29.334" v="28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838F0D44-3FEC-40E0-93CD-8477BF60AD04}" dt="2024-10-15T13:25:42.740" v="3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838F0D44-3FEC-40E0-93CD-8477BF60AD04}" dt="2024-10-15T13:25:10.711" v="34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838F0D44-3FEC-40E0-93CD-8477BF60AD04}" dt="2024-10-15T13:24:42.261" v="30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838F0D44-3FEC-40E0-93CD-8477BF60AD04}" dt="2024-10-15T13:21:30.652" v="5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838F0D44-3FEC-40E0-93CD-8477BF60AD04}" dt="2024-10-15T13:22:23.885" v="10"/>
          <ac:spMkLst>
            <pc:docMk/>
            <pc:sldMk cId="4193791004" sldId="256"/>
            <ac:spMk id="83" creationId="{BB6C8BF8-83D3-54C0-D546-7997C19520F1}"/>
          </ac:spMkLst>
        </pc:spChg>
      </pc:sldChg>
    </pc:docChg>
  </pc:docChgLst>
  <pc:docChgLst>
    <pc:chgData name="Boufagher, Mehdy" userId="a8e82b8c-6d9f-4cb3-895e-aa54cfd06ba1" providerId="ADAL" clId="{417A4831-B77C-4B75-BE9F-69E9CD54792C}"/>
    <pc:docChg chg="undo custSel modSld">
      <pc:chgData name="Boufagher, Mehdy" userId="a8e82b8c-6d9f-4cb3-895e-aa54cfd06ba1" providerId="ADAL" clId="{417A4831-B77C-4B75-BE9F-69E9CD54792C}" dt="2024-10-15T13:15:54.706" v="229" actId="20577"/>
      <pc:docMkLst>
        <pc:docMk/>
      </pc:docMkLst>
      <pc:sldChg chg="addSp delSp modSp mod">
        <pc:chgData name="Boufagher, Mehdy" userId="a8e82b8c-6d9f-4cb3-895e-aa54cfd06ba1" providerId="ADAL" clId="{417A4831-B77C-4B75-BE9F-69E9CD54792C}" dt="2024-10-15T13:15:54.706" v="229" actId="20577"/>
        <pc:sldMkLst>
          <pc:docMk/>
          <pc:sldMk cId="4193791004" sldId="256"/>
        </pc:sldMkLst>
        <pc:spChg chg="add">
          <ac:chgData name="Boufagher, Mehdy" userId="a8e82b8c-6d9f-4cb3-895e-aa54cfd06ba1" providerId="ADAL" clId="{417A4831-B77C-4B75-BE9F-69E9CD54792C}" dt="2024-10-15T12:29:36.182" v="82"/>
          <ac:spMkLst>
            <pc:docMk/>
            <pc:sldMk cId="4193791004" sldId="256"/>
            <ac:spMk id="2" creationId="{F4B717B8-5E58-A33B-C3BE-EA40FCC97005}"/>
          </ac:spMkLst>
        </pc:spChg>
        <pc:spChg chg="add">
          <ac:chgData name="Boufagher, Mehdy" userId="a8e82b8c-6d9f-4cb3-895e-aa54cfd06ba1" providerId="ADAL" clId="{417A4831-B77C-4B75-BE9F-69E9CD54792C}" dt="2024-10-15T12:29:38.339" v="83"/>
          <ac:spMkLst>
            <pc:docMk/>
            <pc:sldMk cId="4193791004" sldId="256"/>
            <ac:spMk id="3" creationId="{18FD4D9A-ADEB-39E8-CDFC-889787CF68D7}"/>
          </ac:spMkLst>
        </pc:spChg>
        <pc:spChg chg="mod">
          <ac:chgData name="Boufagher, Mehdy" userId="a8e82b8c-6d9f-4cb3-895e-aa54cfd06ba1" providerId="ADAL" clId="{417A4831-B77C-4B75-BE9F-69E9CD54792C}" dt="2024-10-15T12:32:45.584" v="176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417A4831-B77C-4B75-BE9F-69E9CD54792C}" dt="2024-10-15T12:32:52.312" v="177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417A4831-B77C-4B75-BE9F-69E9CD54792C}" dt="2024-10-15T12:30:57.203" v="142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417A4831-B77C-4B75-BE9F-69E9CD54792C}" dt="2024-10-15T12:31:02.101" v="151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417A4831-B77C-4B75-BE9F-69E9CD54792C}" dt="2024-10-15T12:33:59.951" v="209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417A4831-B77C-4B75-BE9F-69E9CD54792C}" dt="2024-10-15T12:34:07.229" v="212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417A4831-B77C-4B75-BE9F-69E9CD54792C}" dt="2024-10-15T13:15:54.706" v="229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417A4831-B77C-4B75-BE9F-69E9CD54792C}" dt="2024-10-15T12:38:34.448" v="217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417A4831-B77C-4B75-BE9F-69E9CD54792C}" dt="2024-10-15T12:33:27.336" v="200" actId="5793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417A4831-B77C-4B75-BE9F-69E9CD54792C}" dt="2024-10-15T12:33:40.675" v="203" actId="2057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417A4831-B77C-4B75-BE9F-69E9CD54792C}" dt="2024-10-15T12:30:47.726" v="119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a8e82b8c-6d9f-4cb3-895e-aa54cfd06ba1" providerId="ADAL" clId="{417A4831-B77C-4B75-BE9F-69E9CD54792C}" dt="2024-10-15T12:30:47.726" v="119" actId="1076"/>
          <ac:spMkLst>
            <pc:docMk/>
            <pc:sldMk cId="4193791004" sldId="256"/>
            <ac:spMk id="82" creationId="{E613E64A-8215-A989-D201-A1DE6E0C731D}"/>
          </ac:spMkLst>
        </pc:spChg>
        <pc:grpChg chg="add mod">
          <ac:chgData name="Boufagher, Mehdy" userId="a8e82b8c-6d9f-4cb3-895e-aa54cfd06ba1" providerId="ADAL" clId="{417A4831-B77C-4B75-BE9F-69E9CD54792C}" dt="2024-10-15T12:31:22.492" v="161" actId="1076"/>
          <ac:grpSpMkLst>
            <pc:docMk/>
            <pc:sldMk cId="4193791004" sldId="256"/>
            <ac:grpSpMk id="4" creationId="{BE08701D-3720-F73D-EC79-FF70E166E9E7}"/>
          </ac:grpSpMkLst>
        </pc:grpChg>
        <pc:picChg chg="mod">
          <ac:chgData name="Boufagher, Mehdy" userId="a8e82b8c-6d9f-4cb3-895e-aa54cfd06ba1" providerId="ADAL" clId="{417A4831-B77C-4B75-BE9F-69E9CD54792C}" dt="2024-10-15T12:31:14.902" v="156"/>
          <ac:picMkLst>
            <pc:docMk/>
            <pc:sldMk cId="4193791004" sldId="256"/>
            <ac:picMk id="5" creationId="{6FEA087C-1F0B-279A-4351-CEA220C40FA0}"/>
          </ac:picMkLst>
        </pc:picChg>
        <pc:picChg chg="mod">
          <ac:chgData name="Boufagher, Mehdy" userId="a8e82b8c-6d9f-4cb3-895e-aa54cfd06ba1" providerId="ADAL" clId="{417A4831-B77C-4B75-BE9F-69E9CD54792C}" dt="2024-10-15T12:31:14.902" v="156"/>
          <ac:picMkLst>
            <pc:docMk/>
            <pc:sldMk cId="4193791004" sldId="256"/>
            <ac:picMk id="6" creationId="{65D2B3CE-D77D-C55B-8E9F-A8CB4810D50C}"/>
          </ac:picMkLst>
        </pc:picChg>
        <pc:picChg chg="add mod">
          <ac:chgData name="Boufagher, Mehdy" userId="a8e82b8c-6d9f-4cb3-895e-aa54cfd06ba1" providerId="ADAL" clId="{417A4831-B77C-4B75-BE9F-69E9CD54792C}" dt="2024-10-15T12:32:31.851" v="175" actId="1076"/>
          <ac:picMkLst>
            <pc:docMk/>
            <pc:sldMk cId="4193791004" sldId="256"/>
            <ac:picMk id="7" creationId="{8D2E7DD3-DD44-A5CB-BDE0-84AFE1D644B7}"/>
          </ac:picMkLst>
        </pc:picChg>
        <pc:picChg chg="add mod">
          <ac:chgData name="Boufagher, Mehdy" userId="a8e82b8c-6d9f-4cb3-895e-aa54cfd06ba1" providerId="ADAL" clId="{417A4831-B77C-4B75-BE9F-69E9CD54792C}" dt="2024-10-15T12:32:30.561" v="174" actId="1076"/>
          <ac:picMkLst>
            <pc:docMk/>
            <pc:sldMk cId="4193791004" sldId="256"/>
            <ac:picMk id="8" creationId="{1AEF14D4-D340-3195-2539-E5968C17363B}"/>
          </ac:picMkLst>
        </pc:picChg>
        <pc:picChg chg="del">
          <ac:chgData name="Boufagher, Mehdy" userId="a8e82b8c-6d9f-4cb3-895e-aa54cfd06ba1" providerId="ADAL" clId="{417A4831-B77C-4B75-BE9F-69E9CD54792C}" dt="2024-10-15T12:31:09.427" v="155" actId="478"/>
          <ac:picMkLst>
            <pc:docMk/>
            <pc:sldMk cId="4193791004" sldId="256"/>
            <ac:picMk id="1026" creationId="{B8A23548-18B1-5283-28D0-51A313BF659E}"/>
          </ac:picMkLst>
        </pc:picChg>
        <pc:picChg chg="del">
          <ac:chgData name="Boufagher, Mehdy" userId="a8e82b8c-6d9f-4cb3-895e-aa54cfd06ba1" providerId="ADAL" clId="{417A4831-B77C-4B75-BE9F-69E9CD54792C}" dt="2024-10-15T12:31:07.167" v="152" actId="478"/>
          <ac:picMkLst>
            <pc:docMk/>
            <pc:sldMk cId="4193791004" sldId="256"/>
            <ac:picMk id="1028" creationId="{F2E54AB4-8E55-2746-70B7-3F98EFDBF72D}"/>
          </ac:picMkLst>
        </pc:picChg>
        <pc:picChg chg="del">
          <ac:chgData name="Boufagher, Mehdy" userId="a8e82b8c-6d9f-4cb3-895e-aa54cfd06ba1" providerId="ADAL" clId="{417A4831-B77C-4B75-BE9F-69E9CD54792C}" dt="2024-10-15T12:31:08.779" v="154" actId="478"/>
          <ac:picMkLst>
            <pc:docMk/>
            <pc:sldMk cId="4193791004" sldId="256"/>
            <ac:picMk id="1030" creationId="{E485ACA0-E134-BAD2-2DA7-53B284340892}"/>
          </ac:picMkLst>
        </pc:picChg>
        <pc:picChg chg="del">
          <ac:chgData name="Boufagher, Mehdy" userId="a8e82b8c-6d9f-4cb3-895e-aa54cfd06ba1" providerId="ADAL" clId="{417A4831-B77C-4B75-BE9F-69E9CD54792C}" dt="2024-10-15T12:31:08.371" v="153" actId="478"/>
          <ac:picMkLst>
            <pc:docMk/>
            <pc:sldMk cId="4193791004" sldId="256"/>
            <ac:picMk id="1032" creationId="{CB911B81-23C1-7B45-EEDB-D17FB4067D50}"/>
          </ac:picMkLst>
        </pc:picChg>
      </pc:sldChg>
    </pc:docChg>
  </pc:docChgLst>
  <pc:docChgLst>
    <pc:chgData name="Boufagher, Mehdy" userId="S::115816@sidel.com::a8e82b8c-6d9f-4cb3-895e-aa54cfd06ba1" providerId="AD" clId="Web-{80AE46AB-1FF0-4C7A-A688-BAF7E4D50E6C}"/>
    <pc:docChg chg="modSld">
      <pc:chgData name="Boufagher, Mehdy" userId="S::115816@sidel.com::a8e82b8c-6d9f-4cb3-895e-aa54cfd06ba1" providerId="AD" clId="Web-{80AE46AB-1FF0-4C7A-A688-BAF7E4D50E6C}" dt="2024-08-21T09:46:36.090" v="2" actId="20577"/>
      <pc:docMkLst>
        <pc:docMk/>
      </pc:docMkLst>
      <pc:sldChg chg="modSp">
        <pc:chgData name="Boufagher, Mehdy" userId="S::115816@sidel.com::a8e82b8c-6d9f-4cb3-895e-aa54cfd06ba1" providerId="AD" clId="Web-{80AE46AB-1FF0-4C7A-A688-BAF7E4D50E6C}" dt="2024-08-21T09:46:36.090" v="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0AE46AB-1FF0-4C7A-A688-BAF7E4D50E6C}" dt="2024-08-21T09:46:36.090" v="2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80AE46AB-1FF0-4C7A-A688-BAF7E4D50E6C}" dt="2024-08-21T09:46:34.902" v="0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Boufagher, Mehdy" userId="S::115816@sidel.com::a8e82b8c-6d9f-4cb3-895e-aa54cfd06ba1" providerId="AD" clId="Web-{319E1678-3A59-49C6-971A-BAE99A79C1B3}"/>
    <pc:docChg chg="modSld">
      <pc:chgData name="Boufagher, Mehdy" userId="S::115816@sidel.com::a8e82b8c-6d9f-4cb3-895e-aa54cfd06ba1" providerId="AD" clId="Web-{319E1678-3A59-49C6-971A-BAE99A79C1B3}" dt="2024-08-21T09:45:18.020" v="12" actId="20577"/>
      <pc:docMkLst>
        <pc:docMk/>
      </pc:docMkLst>
      <pc:sldChg chg="modSp">
        <pc:chgData name="Boufagher, Mehdy" userId="S::115816@sidel.com::a8e82b8c-6d9f-4cb3-895e-aa54cfd06ba1" providerId="AD" clId="Web-{319E1678-3A59-49C6-971A-BAE99A79C1B3}" dt="2024-08-21T09:45:18.020" v="12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319E1678-3A59-49C6-971A-BAE99A79C1B3}" dt="2024-08-21T09:45:13.083" v="9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319E1678-3A59-49C6-971A-BAE99A79C1B3}" dt="2024-08-21T09:45:18.020" v="12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Boufagher, Mehdy" userId="S::115816@sidel.com::a8e82b8c-6d9f-4cb3-895e-aa54cfd06ba1" providerId="AD" clId="Web-{00BA1B58-89DB-4960-B747-1AA041247DF4}"/>
    <pc:docChg chg="modSld">
      <pc:chgData name="Boufagher, Mehdy" userId="S::115816@sidel.com::a8e82b8c-6d9f-4cb3-895e-aa54cfd06ba1" providerId="AD" clId="Web-{00BA1B58-89DB-4960-B747-1AA041247DF4}" dt="2024-05-06T08:44:05.281" v="1" actId="20577"/>
      <pc:docMkLst>
        <pc:docMk/>
      </pc:docMkLst>
      <pc:sldChg chg="modSp">
        <pc:chgData name="Boufagher, Mehdy" userId="S::115816@sidel.com::a8e82b8c-6d9f-4cb3-895e-aa54cfd06ba1" providerId="AD" clId="Web-{00BA1B58-89DB-4960-B747-1AA041247DF4}" dt="2024-05-06T08:44:05.281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00BA1B58-89DB-4960-B747-1AA041247DF4}" dt="2024-05-06T08:44:05.281" v="1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71D708B9-5082-419C-9331-3AA2155E754B}"/>
    <pc:docChg chg="modSld">
      <pc:chgData name="Boufagher, Mehdy" userId="S::115816@sidel.com::a8e82b8c-6d9f-4cb3-895e-aa54cfd06ba1" providerId="AD" clId="Web-{71D708B9-5082-419C-9331-3AA2155E754B}" dt="2024-05-06T09:14:54.906" v="52" actId="14100"/>
      <pc:docMkLst>
        <pc:docMk/>
      </pc:docMkLst>
      <pc:sldChg chg="modSp">
        <pc:chgData name="Boufagher, Mehdy" userId="S::115816@sidel.com::a8e82b8c-6d9f-4cb3-895e-aa54cfd06ba1" providerId="AD" clId="Web-{71D708B9-5082-419C-9331-3AA2155E754B}" dt="2024-05-06T09:14:54.906" v="52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71D708B9-5082-419C-9331-3AA2155E754B}" dt="2024-05-06T09:14:54.906" v="52" actId="14100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296280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fr-FR" sz="1200" noProof="1"/>
              <a:t>即使其中一个加热箱发生故障，生产仍可继续。</a:t>
            </a:r>
            <a:endParaRPr lang="fr-FR" altLang="zh-CN" sz="1200" noProof="1"/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zh-CN" altLang="fr-FR" sz="1200" noProof="1"/>
              <a:t>在新的屏幕页面上，每个加热箱可独立配置、激活和停用。</a:t>
            </a:r>
            <a:endParaRPr lang="en-US" altLang="fr-FR" sz="1200" noProof="1"/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zh-CN" altLang="fr-FR" sz="1200" b="1" dirty="0">
                <a:solidFill>
                  <a:srgbClr val="000000"/>
                </a:solidFill>
              </a:rPr>
              <a:t>由于网络安全对工业控制系统至关重要，您可以升级到</a:t>
            </a:r>
            <a:r>
              <a:rPr lang="fr-FR" altLang="zh-CN" sz="1200" b="1" dirty="0">
                <a:solidFill>
                  <a:srgbClr val="000000"/>
                </a:solidFill>
              </a:rPr>
              <a:t>W10 HMI</a:t>
            </a:r>
            <a:r>
              <a:rPr lang="zh-CN" altLang="fr-FR" sz="1200" b="1" dirty="0">
                <a:solidFill>
                  <a:srgbClr val="000000"/>
                </a:solidFill>
              </a:rPr>
              <a:t>版本！</a:t>
            </a:r>
            <a:endParaRPr lang="fr-FR" altLang="zh-CN" sz="1200" b="1" dirty="0">
              <a:solidFill>
                <a:srgbClr val="000000"/>
              </a:solidFill>
            </a:endParaRP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zh-CN" altLang="fr-FR" dirty="0">
                <a:solidFill>
                  <a:srgbClr val="000000"/>
                </a:solidFill>
              </a:rPr>
              <a:t>了解更多我们的产品。</a:t>
            </a:r>
            <a:endParaRPr lang="en-US" altLang="zh-CN" b="1" dirty="0">
              <a:solidFill>
                <a:srgbClr val="000000"/>
              </a:solidFill>
            </a:endParaRPr>
          </a:p>
          <a:p>
            <a:pPr marL="182563" lvl="0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1200" b="1" dirty="0">
                <a:solidFill>
                  <a:srgbClr val="000000"/>
                </a:solidFill>
              </a:rPr>
              <a:t>1051_HMI </a:t>
            </a:r>
            <a:r>
              <a:rPr lang="ja-JP" altLang="fr-FR" sz="1200" b="1" dirty="0">
                <a:solidFill>
                  <a:srgbClr val="000000"/>
                </a:solidFill>
              </a:rPr>
              <a:t>迁移至</a:t>
            </a:r>
            <a:r>
              <a:rPr lang="en-US" sz="1200" b="1" dirty="0">
                <a:solidFill>
                  <a:srgbClr val="000000"/>
                </a:solidFill>
              </a:rPr>
              <a:t>Windows 10。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70"/>
            <a:ext cx="3240000" cy="296280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zh-CN" altLang="fr-FR" noProof="1">
                <a:solidFill>
                  <a:srgbClr val="000000"/>
                </a:solidFill>
              </a:rPr>
              <a:t>如果设备发生故障，有两种选择可以维持生产：</a:t>
            </a:r>
            <a:endParaRPr lang="fr-FR" altLang="zh-CN" noProof="1">
              <a:solidFill>
                <a:srgbClr val="000000"/>
              </a:solidFill>
            </a:endParaRP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zh-CN" altLang="fr-FR" noProof="1">
                <a:solidFill>
                  <a:srgbClr val="000000"/>
                </a:solidFill>
              </a:rPr>
              <a:t>要么停用故障加热箱，并相应调整加热曲线以弥补加热能力的损失。</a:t>
            </a:r>
            <a:endParaRPr lang="fr-FR" altLang="zh-CN" noProof="1">
              <a:solidFill>
                <a:srgbClr val="000000"/>
              </a:solidFill>
            </a:endParaRP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zh-CN" altLang="fr-FR" noProof="1">
                <a:solidFill>
                  <a:srgbClr val="000000"/>
                </a:solidFill>
              </a:rPr>
              <a:t>或者用等效设备替换故障加热箱：</a:t>
            </a:r>
            <a:r>
              <a:rPr lang="fr-FR" altLang="zh-CN" noProof="1">
                <a:solidFill>
                  <a:srgbClr val="000000"/>
                </a:solidFill>
              </a:rPr>
              <a:t>Olicorps</a:t>
            </a:r>
            <a:r>
              <a:rPr lang="zh-CN" altLang="fr-FR" noProof="1">
                <a:solidFill>
                  <a:srgbClr val="000000"/>
                </a:solidFill>
              </a:rPr>
              <a:t>加热箱可以用</a:t>
            </a:r>
            <a:r>
              <a:rPr lang="fr-FR" altLang="zh-CN" noProof="1">
                <a:solidFill>
                  <a:srgbClr val="000000"/>
                </a:solidFill>
              </a:rPr>
              <a:t>Siemens</a:t>
            </a:r>
            <a:r>
              <a:rPr lang="zh-CN" altLang="fr-FR" noProof="1">
                <a:solidFill>
                  <a:srgbClr val="000000"/>
                </a:solidFill>
              </a:rPr>
              <a:t>加热箱替换，而无需更改任何自动化程序。</a:t>
            </a:r>
            <a:endParaRPr lang="fr-FR" altLang="zh-CN" noProof="1">
              <a:solidFill>
                <a:srgbClr val="000000"/>
              </a:solidFill>
            </a:endParaRPr>
          </a:p>
          <a:p>
            <a:pPr marL="171450" lvl="0" indent="-171450" fontAlgn="base">
              <a:spcBef>
                <a:spcPts val="300"/>
              </a:spcBef>
              <a:spcAft>
                <a:spcPct val="0"/>
              </a:spcAft>
              <a:buClr>
                <a:srgbClr val="E64B00"/>
              </a:buClr>
              <a:buFont typeface="Wingdings" pitchFamily="2" charset="2"/>
              <a:buChar char="§"/>
            </a:pPr>
            <a:r>
              <a:rPr lang="zh-CN" altLang="fr-FR" noProof="1">
                <a:solidFill>
                  <a:srgbClr val="000000"/>
                </a:solidFill>
              </a:rPr>
              <a:t>注释：仅当加热箱已激活且相关烤箱上未使用任何灯时，才可选择加热箱。</a:t>
            </a:r>
            <a:endParaRPr lang="en-US" altLang="fr-FR" noProof="1">
              <a:solidFill>
                <a:srgbClr val="000000"/>
              </a:solidFill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</a:rPr>
                <a:t>DESCRIPTION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cs typeface="Arial" panose="020B0604020202020204" pitchFamily="34" charset="0"/>
              </a:rPr>
              <a:t>PCC</a:t>
            </a:r>
            <a:r>
              <a:rPr lang="ja-JP" altLang="fr-FR" sz="3000" b="1" noProof="1">
                <a:solidFill>
                  <a:srgbClr val="E74B00"/>
                </a:solidFill>
                <a:cs typeface="Arial" panose="020B0604020202020204" pitchFamily="34" charset="0"/>
              </a:rPr>
              <a:t>版本 </a:t>
            </a:r>
            <a:r>
              <a:rPr lang="en-GB" sz="3000" b="1" noProof="1">
                <a:solidFill>
                  <a:srgbClr val="E74B00"/>
                </a:solidFill>
                <a:cs typeface="Arial" panose="020B0604020202020204" pitchFamily="34" charset="0"/>
              </a:rPr>
              <a:t>V3.09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fr-FR" dirty="0"/>
              <a:t>参考 </a:t>
            </a:r>
            <a:r>
              <a:rPr lang="fr-FR" altLang="ja-JP" dirty="0"/>
              <a:t>1024</a:t>
            </a:r>
            <a:endParaRPr lang="en-GB" dirty="0"/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fr-FR" sz="1400" b="1" dirty="0">
                <a:solidFill>
                  <a:schemeClr val="bg1"/>
                </a:solidFill>
                <a:cs typeface="Arial"/>
              </a:rPr>
              <a:t>预算价格</a:t>
            </a:r>
            <a:r>
              <a:rPr lang="fr-FR" altLang="ja-JP" sz="1400" b="1" dirty="0">
                <a:solidFill>
                  <a:schemeClr val="bg1"/>
                </a:solidFill>
                <a:cs typeface="Arial"/>
              </a:rPr>
              <a:t>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fr-FR" dirty="0"/>
              <a:t>待定</a:t>
            </a:r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fr-FR" sz="1400" b="1" dirty="0">
                <a:solidFill>
                  <a:schemeClr val="bg1"/>
                </a:solidFill>
                <a:cs typeface="Arial"/>
              </a:rPr>
              <a:t>回报估算</a:t>
            </a:r>
            <a:r>
              <a:rPr lang="fr-FR" altLang="ja-JP" sz="1400" b="1" dirty="0">
                <a:solidFill>
                  <a:schemeClr val="bg1"/>
                </a:solidFill>
                <a:cs typeface="Arial"/>
              </a:rPr>
              <a:t>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ja-JP" dirty="0"/>
              <a:t>2 </a:t>
            </a:r>
            <a:r>
              <a:rPr lang="ja-JP" altLang="fr-FR" dirty="0"/>
              <a:t>人天</a:t>
            </a:r>
            <a:endParaRPr lang="it-IT" dirty="0"/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fr-FR" sz="1400" b="1" dirty="0">
                <a:solidFill>
                  <a:schemeClr val="bg1"/>
                </a:solidFill>
                <a:cs typeface="Arial"/>
              </a:rPr>
              <a:t>安装时间</a:t>
            </a:r>
            <a:r>
              <a:rPr lang="fr-FR" altLang="ja-JP" sz="1400" b="1" dirty="0">
                <a:solidFill>
                  <a:schemeClr val="bg1"/>
                </a:solidFill>
                <a:cs typeface="Arial"/>
              </a:rPr>
              <a:t>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ja-JP" dirty="0"/>
              <a:t>1 </a:t>
            </a:r>
            <a:r>
              <a:rPr lang="ja-JP" altLang="fr-FR" dirty="0"/>
              <a:t>天</a:t>
            </a:r>
            <a:endParaRPr lang="it-IT" dirty="0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fr-FR" sz="1400" b="1" dirty="0">
                <a:solidFill>
                  <a:schemeClr val="bg1"/>
                </a:solidFill>
                <a:cs typeface="Arial"/>
              </a:rPr>
              <a:t>设备停机时间</a:t>
            </a:r>
            <a:r>
              <a:rPr lang="fr-FR" altLang="zh-CN" sz="1400" b="1" dirty="0">
                <a:solidFill>
                  <a:schemeClr val="bg1"/>
                </a:solidFill>
                <a:cs typeface="Arial"/>
              </a:rPr>
              <a:t>:</a:t>
            </a:r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08576" y="4174544"/>
            <a:ext cx="1963124" cy="4493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fr-FR" dirty="0"/>
              <a:t>*这些数据为大致估算，具体情况取决于您的设备配置。</a:t>
            </a:r>
            <a:endParaRPr lang="fr-FR" dirty="0">
              <a:ea typeface="Calibri"/>
              <a:cs typeface="Calibri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fr-FR" sz="1100" b="1" dirty="0">
                <a:solidFill>
                  <a:schemeClr val="bg1"/>
                </a:solidFill>
                <a:cs typeface="Arial"/>
              </a:rPr>
              <a:t>可与以下组合</a:t>
            </a:r>
            <a:r>
              <a:rPr lang="fr-FR" altLang="zh-CN" sz="1100" b="1" dirty="0">
                <a:solidFill>
                  <a:schemeClr val="bg1"/>
                </a:solidFill>
                <a:cs typeface="Arial"/>
              </a:rPr>
              <a:t>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ja-JP" altLang="fr-FR" dirty="0"/>
              <a:t>通用鼓风机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ja-JP" altLang="fr-FR" sz="1100" b="1" dirty="0">
                <a:solidFill>
                  <a:schemeClr val="bg1"/>
                </a:solidFill>
              </a:rPr>
              <a:t>设备应用</a:t>
            </a:r>
            <a:r>
              <a:rPr lang="fr-FR" altLang="ja-JP" sz="1100" b="1" dirty="0">
                <a:solidFill>
                  <a:schemeClr val="bg1"/>
                </a:solidFill>
              </a:rPr>
              <a:t>: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ja-JP" altLang="fr-FR" dirty="0"/>
              <a:t>不适用</a:t>
            </a:r>
            <a:endParaRPr lang="it-IT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fr-FR" sz="1800" dirty="0"/>
              <a:t>效率</a:t>
            </a:r>
            <a:endParaRPr lang="it-IT" sz="1800" dirty="0"/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ja-JP" altLang="fr-FR" sz="1400" b="1" dirty="0">
                <a:solidFill>
                  <a:schemeClr val="bg1"/>
                </a:solidFill>
                <a:cs typeface="Arial"/>
              </a:rPr>
              <a:t>关键数据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E08701D-3720-F73D-EC79-FF70E166E9E7}"/>
              </a:ext>
            </a:extLst>
          </p:cNvPr>
          <p:cNvGrpSpPr/>
          <p:nvPr/>
        </p:nvGrpSpPr>
        <p:grpSpPr>
          <a:xfrm>
            <a:off x="9548880" y="1916862"/>
            <a:ext cx="2432738" cy="1972922"/>
            <a:chOff x="3082570" y="2077724"/>
            <a:chExt cx="2443653" cy="1631023"/>
          </a:xfrm>
        </p:grpSpPr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6FEA087C-1F0B-279A-4351-CEA220C4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2570" y="2077724"/>
              <a:ext cx="2443653" cy="1631023"/>
            </a:xfrm>
            <a:prstGeom prst="rect">
              <a:avLst/>
            </a:prstGeom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65D2B3CE-D77D-C55B-8E9F-A8CB4810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2570" y="3399157"/>
              <a:ext cx="417868" cy="309590"/>
            </a:xfrm>
            <a:prstGeom prst="rect">
              <a:avLst/>
            </a:prstGeom>
          </p:spPr>
        </p:pic>
      </p:grpSp>
      <p:pic>
        <p:nvPicPr>
          <p:cNvPr id="7" name="Image 11" descr="Capture d’écran">
            <a:extLst>
              <a:ext uri="{FF2B5EF4-FFF2-40B4-BE49-F238E27FC236}">
                <a16:creationId xmlns:a16="http://schemas.microsoft.com/office/drawing/2014/main" id="{8D2E7DD3-DD44-A5CB-BDE0-84AFE1D644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39" y="4835533"/>
            <a:ext cx="3323238" cy="17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EF14D4-D340-3195-2539-E5968C17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79" y="4845354"/>
            <a:ext cx="2094699" cy="175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7BB22-879A-4BF4-A7FE-A835423B6F09}">
  <ds:schemaRefs>
    <ds:schemaRef ds:uri="http://purl.org/dc/dcmitype/"/>
    <ds:schemaRef ds:uri="http://schemas.microsoft.com/office/2006/documentManagement/types"/>
    <ds:schemaRef ds:uri="287c254b-2107-4f11-bbf4-c30bafcb041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7d5dec9a-9e8b-443d-b3d9-4436fe769d7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62CACF-43A4-482F-81FD-E562D5B2C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313</Words>
  <Application>Microsoft Office PowerPoint</Application>
  <PresentationFormat>Grand écran</PresentationFormat>
  <Paragraphs>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40</cp:revision>
  <dcterms:created xsi:type="dcterms:W3CDTF">2024-04-17T11:49:06Z</dcterms:created>
  <dcterms:modified xsi:type="dcterms:W3CDTF">2024-10-15T14:07:17Z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