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7A4831-B77C-4B75-BE9F-69E9CD54792C}" v="25" dt="2024-10-15T12:32:31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ufagher, Mehdy" userId="a8e82b8c-6d9f-4cb3-895e-aa54cfd06ba1" providerId="ADAL" clId="{E4BA9246-6EDB-4A93-BEE9-901FC25E1586}"/>
    <pc:docChg chg="custSel modSld">
      <pc:chgData name="Boufagher, Mehdy" userId="a8e82b8c-6d9f-4cb3-895e-aa54cfd06ba1" providerId="ADAL" clId="{E4BA9246-6EDB-4A93-BEE9-901FC25E1586}" dt="2024-08-21T11:31:42.980" v="39" actId="1076"/>
      <pc:docMkLst>
        <pc:docMk/>
      </pc:docMkLst>
      <pc:sldChg chg="addSp delSp modSp mod">
        <pc:chgData name="Boufagher, Mehdy" userId="a8e82b8c-6d9f-4cb3-895e-aa54cfd06ba1" providerId="ADAL" clId="{E4BA9246-6EDB-4A93-BEE9-901FC25E1586}" dt="2024-08-21T11:31:42.980" v="39" actId="1076"/>
        <pc:sldMkLst>
          <pc:docMk/>
          <pc:sldMk cId="4193791004" sldId="256"/>
        </pc:sldMkLst>
        <pc:spChg chg="mod">
          <ac:chgData name="Boufagher, Mehdy" userId="a8e82b8c-6d9f-4cb3-895e-aa54cfd06ba1" providerId="ADAL" clId="{E4BA9246-6EDB-4A93-BEE9-901FC25E1586}" dt="2024-08-21T11:30:10.136" v="21" actId="14100"/>
          <ac:spMkLst>
            <pc:docMk/>
            <pc:sldMk cId="4193791004" sldId="256"/>
            <ac:spMk id="45" creationId="{462D28B0-096D-D35E-8480-2F192B64945A}"/>
          </ac:spMkLst>
        </pc:spChg>
        <pc:spChg chg="del">
          <ac:chgData name="Boufagher, Mehdy" userId="a8e82b8c-6d9f-4cb3-895e-aa54cfd06ba1" providerId="ADAL" clId="{E4BA9246-6EDB-4A93-BEE9-901FC25E1586}" dt="2024-08-21T11:30:04.402" v="19" actId="478"/>
          <ac:spMkLst>
            <pc:docMk/>
            <pc:sldMk cId="4193791004" sldId="256"/>
            <ac:spMk id="56" creationId="{4C4FC064-3AE4-BDB6-CE6E-ED90C2136D5A}"/>
          </ac:spMkLst>
        </pc:spChg>
        <pc:spChg chg="del mod">
          <ac:chgData name="Boufagher, Mehdy" userId="a8e82b8c-6d9f-4cb3-895e-aa54cfd06ba1" providerId="ADAL" clId="{E4BA9246-6EDB-4A93-BEE9-901FC25E1586}" dt="2024-08-21T11:29:24.729" v="4" actId="478"/>
          <ac:spMkLst>
            <pc:docMk/>
            <pc:sldMk cId="4193791004" sldId="256"/>
            <ac:spMk id="60" creationId="{8DA02F4B-E452-8A61-0B03-BC6E2241BCCF}"/>
          </ac:spMkLst>
        </pc:spChg>
        <pc:spChg chg="del mod">
          <ac:chgData name="Boufagher, Mehdy" userId="a8e82b8c-6d9f-4cb3-895e-aa54cfd06ba1" providerId="ADAL" clId="{E4BA9246-6EDB-4A93-BEE9-901FC25E1586}" dt="2024-08-21T11:29:23.699" v="2" actId="478"/>
          <ac:spMkLst>
            <pc:docMk/>
            <pc:sldMk cId="4193791004" sldId="256"/>
            <ac:spMk id="76" creationId="{C2B15D47-420C-031E-3EC2-32FFA8D3CD17}"/>
          </ac:spMkLst>
        </pc:spChg>
        <pc:spChg chg="del">
          <ac:chgData name="Boufagher, Mehdy" userId="a8e82b8c-6d9f-4cb3-895e-aa54cfd06ba1" providerId="ADAL" clId="{E4BA9246-6EDB-4A93-BEE9-901FC25E1586}" dt="2024-08-21T11:29:22.767" v="0" actId="478"/>
          <ac:spMkLst>
            <pc:docMk/>
            <pc:sldMk cId="4193791004" sldId="256"/>
            <ac:spMk id="77" creationId="{CEB518CC-88F0-C974-99B5-11D72930C682}"/>
          </ac:spMkLst>
        </pc:spChg>
        <pc:spChg chg="del">
          <ac:chgData name="Boufagher, Mehdy" userId="a8e82b8c-6d9f-4cb3-895e-aa54cfd06ba1" providerId="ADAL" clId="{E4BA9246-6EDB-4A93-BEE9-901FC25E1586}" dt="2024-08-21T11:29:28.863" v="7" actId="478"/>
          <ac:spMkLst>
            <pc:docMk/>
            <pc:sldMk cId="4193791004" sldId="256"/>
            <ac:spMk id="78" creationId="{A9F51750-6CDD-30CF-1EC7-D2F1DE825C8B}"/>
          </ac:spMkLst>
        </pc:spChg>
        <pc:spChg chg="del">
          <ac:chgData name="Boufagher, Mehdy" userId="a8e82b8c-6d9f-4cb3-895e-aa54cfd06ba1" providerId="ADAL" clId="{E4BA9246-6EDB-4A93-BEE9-901FC25E1586}" dt="2024-08-21T11:29:26.071" v="5" actId="478"/>
          <ac:spMkLst>
            <pc:docMk/>
            <pc:sldMk cId="4193791004" sldId="256"/>
            <ac:spMk id="79" creationId="{BE11C9D5-4E24-E06D-C694-8B01B0BB57EA}"/>
          </ac:spMkLst>
        </pc:spChg>
        <pc:spChg chg="del">
          <ac:chgData name="Boufagher, Mehdy" userId="a8e82b8c-6d9f-4cb3-895e-aa54cfd06ba1" providerId="ADAL" clId="{E4BA9246-6EDB-4A93-BEE9-901FC25E1586}" dt="2024-08-21T11:29:26.750" v="6" actId="478"/>
          <ac:spMkLst>
            <pc:docMk/>
            <pc:sldMk cId="4193791004" sldId="256"/>
            <ac:spMk id="80" creationId="{2ABA18F3-25EE-7420-D47E-2B68A1CEAA9E}"/>
          </ac:spMkLst>
        </pc:spChg>
        <pc:grpChg chg="del">
          <ac:chgData name="Boufagher, Mehdy" userId="a8e82b8c-6d9f-4cb3-895e-aa54cfd06ba1" providerId="ADAL" clId="{E4BA9246-6EDB-4A93-BEE9-901FC25E1586}" dt="2024-08-21T11:30:03.553" v="18" actId="478"/>
          <ac:grpSpMkLst>
            <pc:docMk/>
            <pc:sldMk cId="4193791004" sldId="256"/>
            <ac:grpSpMk id="57" creationId="{D682DAD1-ECF6-A60C-6984-9692AA5B5BA7}"/>
          </ac:grpSpMkLst>
        </pc:grpChg>
        <pc:picChg chg="add mod">
          <ac:chgData name="Boufagher, Mehdy" userId="a8e82b8c-6d9f-4cb3-895e-aa54cfd06ba1" providerId="ADAL" clId="{E4BA9246-6EDB-4A93-BEE9-901FC25E1586}" dt="2024-08-21T11:31:31.021" v="37" actId="1076"/>
          <ac:picMkLst>
            <pc:docMk/>
            <pc:sldMk cId="4193791004" sldId="256"/>
            <ac:picMk id="1026" creationId="{B8A23548-18B1-5283-28D0-51A313BF659E}"/>
          </ac:picMkLst>
        </pc:picChg>
        <pc:picChg chg="add mod">
          <ac:chgData name="Boufagher, Mehdy" userId="a8e82b8c-6d9f-4cb3-895e-aa54cfd06ba1" providerId="ADAL" clId="{E4BA9246-6EDB-4A93-BEE9-901FC25E1586}" dt="2024-08-21T11:31:42.980" v="39" actId="1076"/>
          <ac:picMkLst>
            <pc:docMk/>
            <pc:sldMk cId="4193791004" sldId="256"/>
            <ac:picMk id="1028" creationId="{F2E54AB4-8E55-2746-70B7-3F98EFDBF72D}"/>
          </ac:picMkLst>
        </pc:picChg>
        <pc:picChg chg="add mod">
          <ac:chgData name="Boufagher, Mehdy" userId="a8e82b8c-6d9f-4cb3-895e-aa54cfd06ba1" providerId="ADAL" clId="{E4BA9246-6EDB-4A93-BEE9-901FC25E1586}" dt="2024-08-21T11:31:27.604" v="36" actId="1076"/>
          <ac:picMkLst>
            <pc:docMk/>
            <pc:sldMk cId="4193791004" sldId="256"/>
            <ac:picMk id="1030" creationId="{E485ACA0-E134-BAD2-2DA7-53B284340892}"/>
          </ac:picMkLst>
        </pc:picChg>
        <pc:picChg chg="add mod">
          <ac:chgData name="Boufagher, Mehdy" userId="a8e82b8c-6d9f-4cb3-895e-aa54cfd06ba1" providerId="ADAL" clId="{E4BA9246-6EDB-4A93-BEE9-901FC25E1586}" dt="2024-08-21T11:31:35.805" v="38" actId="1076"/>
          <ac:picMkLst>
            <pc:docMk/>
            <pc:sldMk cId="4193791004" sldId="256"/>
            <ac:picMk id="1032" creationId="{CB911B81-23C1-7B45-EEDB-D17FB4067D50}"/>
          </ac:picMkLst>
        </pc:picChg>
      </pc:sldChg>
    </pc:docChg>
  </pc:docChgLst>
  <pc:docChgLst>
    <pc:chgData name="Boufagher, Mehdy" userId="S::115816@sidel.com::a8e82b8c-6d9f-4cb3-895e-aa54cfd06ba1" providerId="AD" clId="Web-{00BA1B58-89DB-4960-B747-1AA041247DF4}"/>
    <pc:docChg chg="modSld">
      <pc:chgData name="Boufagher, Mehdy" userId="S::115816@sidel.com::a8e82b8c-6d9f-4cb3-895e-aa54cfd06ba1" providerId="AD" clId="Web-{00BA1B58-89DB-4960-B747-1AA041247DF4}" dt="2024-05-06T08:44:05.281" v="1" actId="20577"/>
      <pc:docMkLst>
        <pc:docMk/>
      </pc:docMkLst>
      <pc:sldChg chg="modSp">
        <pc:chgData name="Boufagher, Mehdy" userId="S::115816@sidel.com::a8e82b8c-6d9f-4cb3-895e-aa54cfd06ba1" providerId="AD" clId="Web-{00BA1B58-89DB-4960-B747-1AA041247DF4}" dt="2024-05-06T08:44:05.281" v="1" actId="20577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00BA1B58-89DB-4960-B747-1AA041247DF4}" dt="2024-05-06T08:44:05.281" v="1" actId="20577"/>
          <ac:spMkLst>
            <pc:docMk/>
            <pc:sldMk cId="4193791004" sldId="256"/>
            <ac:spMk id="55" creationId="{E5DD7732-363C-F4DA-A84D-B3E8AF3EFD06}"/>
          </ac:spMkLst>
        </pc:spChg>
      </pc:sldChg>
    </pc:docChg>
  </pc:docChgLst>
  <pc:docChgLst>
    <pc:chgData name="Boufagher, Mehdy" userId="S::115816@sidel.com::a8e82b8c-6d9f-4cb3-895e-aa54cfd06ba1" providerId="AD" clId="Web-{71D708B9-5082-419C-9331-3AA2155E754B}"/>
    <pc:docChg chg="modSld">
      <pc:chgData name="Boufagher, Mehdy" userId="S::115816@sidel.com::a8e82b8c-6d9f-4cb3-895e-aa54cfd06ba1" providerId="AD" clId="Web-{71D708B9-5082-419C-9331-3AA2155E754B}" dt="2024-05-06T09:14:54.906" v="52" actId="14100"/>
      <pc:docMkLst>
        <pc:docMk/>
      </pc:docMkLst>
      <pc:sldChg chg="modSp">
        <pc:chgData name="Boufagher, Mehdy" userId="S::115816@sidel.com::a8e82b8c-6d9f-4cb3-895e-aa54cfd06ba1" providerId="AD" clId="Web-{71D708B9-5082-419C-9331-3AA2155E754B}" dt="2024-05-06T09:14:54.906" v="52" actId="14100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71D708B9-5082-419C-9331-3AA2155E754B}" dt="2024-05-06T09:14:54.906" v="52" actId="14100"/>
          <ac:spMkLst>
            <pc:docMk/>
            <pc:sldMk cId="4193791004" sldId="256"/>
            <ac:spMk id="71" creationId="{82B5FA08-1DB6-77C3-5E88-F6CC8673B3A0}"/>
          </ac:spMkLst>
        </pc:spChg>
      </pc:sldChg>
    </pc:docChg>
  </pc:docChgLst>
  <pc:docChgLst>
    <pc:chgData name="Boufagher, Mehdy" userId="S::115816@sidel.com::a8e82b8c-6d9f-4cb3-895e-aa54cfd06ba1" providerId="AD" clId="Web-{319E1678-3A59-49C6-971A-BAE99A79C1B3}"/>
    <pc:docChg chg="modSld">
      <pc:chgData name="Boufagher, Mehdy" userId="S::115816@sidel.com::a8e82b8c-6d9f-4cb3-895e-aa54cfd06ba1" providerId="AD" clId="Web-{319E1678-3A59-49C6-971A-BAE99A79C1B3}" dt="2024-08-21T09:45:18.020" v="12" actId="20577"/>
      <pc:docMkLst>
        <pc:docMk/>
      </pc:docMkLst>
      <pc:sldChg chg="modSp">
        <pc:chgData name="Boufagher, Mehdy" userId="S::115816@sidel.com::a8e82b8c-6d9f-4cb3-895e-aa54cfd06ba1" providerId="AD" clId="Web-{319E1678-3A59-49C6-971A-BAE99A79C1B3}" dt="2024-08-21T09:45:18.020" v="12" actId="20577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319E1678-3A59-49C6-971A-BAE99A79C1B3}" dt="2024-08-21T09:45:13.083" v="9" actId="20577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Boufagher, Mehdy" userId="S::115816@sidel.com::a8e82b8c-6d9f-4cb3-895e-aa54cfd06ba1" providerId="AD" clId="Web-{319E1678-3A59-49C6-971A-BAE99A79C1B3}" dt="2024-08-21T09:45:18.020" v="12" actId="20577"/>
          <ac:spMkLst>
            <pc:docMk/>
            <pc:sldMk cId="4193791004" sldId="256"/>
            <ac:spMk id="52" creationId="{2D983DB6-86B6-2BF3-FCC8-46E7B8EBA5A3}"/>
          </ac:spMkLst>
        </pc:spChg>
      </pc:sldChg>
    </pc:docChg>
  </pc:docChgLst>
  <pc:docChgLst>
    <pc:chgData name="Boufagher, Mehdy" userId="a8e82b8c-6d9f-4cb3-895e-aa54cfd06ba1" providerId="ADAL" clId="{417A4831-B77C-4B75-BE9F-69E9CD54792C}"/>
    <pc:docChg chg="undo custSel modSld">
      <pc:chgData name="Boufagher, Mehdy" userId="a8e82b8c-6d9f-4cb3-895e-aa54cfd06ba1" providerId="ADAL" clId="{417A4831-B77C-4B75-BE9F-69E9CD54792C}" dt="2024-10-15T14:06:42.877" v="235" actId="403"/>
      <pc:docMkLst>
        <pc:docMk/>
      </pc:docMkLst>
      <pc:sldChg chg="addSp delSp modSp mod">
        <pc:chgData name="Boufagher, Mehdy" userId="a8e82b8c-6d9f-4cb3-895e-aa54cfd06ba1" providerId="ADAL" clId="{417A4831-B77C-4B75-BE9F-69E9CD54792C}" dt="2024-10-15T14:06:42.877" v="235" actId="403"/>
        <pc:sldMkLst>
          <pc:docMk/>
          <pc:sldMk cId="4193791004" sldId="256"/>
        </pc:sldMkLst>
        <pc:spChg chg="add">
          <ac:chgData name="Boufagher, Mehdy" userId="a8e82b8c-6d9f-4cb3-895e-aa54cfd06ba1" providerId="ADAL" clId="{417A4831-B77C-4B75-BE9F-69E9CD54792C}" dt="2024-10-15T12:29:36.182" v="82"/>
          <ac:spMkLst>
            <pc:docMk/>
            <pc:sldMk cId="4193791004" sldId="256"/>
            <ac:spMk id="2" creationId="{F4B717B8-5E58-A33B-C3BE-EA40FCC97005}"/>
          </ac:spMkLst>
        </pc:spChg>
        <pc:spChg chg="add">
          <ac:chgData name="Boufagher, Mehdy" userId="a8e82b8c-6d9f-4cb3-895e-aa54cfd06ba1" providerId="ADAL" clId="{417A4831-B77C-4B75-BE9F-69E9CD54792C}" dt="2024-10-15T12:29:38.339" v="83"/>
          <ac:spMkLst>
            <pc:docMk/>
            <pc:sldMk cId="4193791004" sldId="256"/>
            <ac:spMk id="3" creationId="{18FD4D9A-ADEB-39E8-CDFC-889787CF68D7}"/>
          </ac:spMkLst>
        </pc:spChg>
        <pc:spChg chg="mod">
          <ac:chgData name="Boufagher, Mehdy" userId="a8e82b8c-6d9f-4cb3-895e-aa54cfd06ba1" providerId="ADAL" clId="{417A4831-B77C-4B75-BE9F-69E9CD54792C}" dt="2024-10-15T14:06:29.838" v="230" actId="2711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Boufagher, Mehdy" userId="a8e82b8c-6d9f-4cb3-895e-aa54cfd06ba1" providerId="ADAL" clId="{417A4831-B77C-4B75-BE9F-69E9CD54792C}" dt="2024-10-15T14:06:42.877" v="235" actId="403"/>
          <ac:spMkLst>
            <pc:docMk/>
            <pc:sldMk cId="4193791004" sldId="256"/>
            <ac:spMk id="52" creationId="{2D983DB6-86B6-2BF3-FCC8-46E7B8EBA5A3}"/>
          </ac:spMkLst>
        </pc:spChg>
        <pc:spChg chg="mod">
          <ac:chgData name="Boufagher, Mehdy" userId="a8e82b8c-6d9f-4cb3-895e-aa54cfd06ba1" providerId="ADAL" clId="{417A4831-B77C-4B75-BE9F-69E9CD54792C}" dt="2024-10-15T12:30:57.203" v="142" actId="20577"/>
          <ac:spMkLst>
            <pc:docMk/>
            <pc:sldMk cId="4193791004" sldId="256"/>
            <ac:spMk id="61" creationId="{3E8F08BB-7384-E4FB-4CF7-BFAD3ED739A3}"/>
          </ac:spMkLst>
        </pc:spChg>
        <pc:spChg chg="mod">
          <ac:chgData name="Boufagher, Mehdy" userId="a8e82b8c-6d9f-4cb3-895e-aa54cfd06ba1" providerId="ADAL" clId="{417A4831-B77C-4B75-BE9F-69E9CD54792C}" dt="2024-10-15T12:31:02.101" v="151" actId="20577"/>
          <ac:spMkLst>
            <pc:docMk/>
            <pc:sldMk cId="4193791004" sldId="256"/>
            <ac:spMk id="62" creationId="{C8150B97-541C-BC17-A789-56F8312ED4DB}"/>
          </ac:spMkLst>
        </pc:spChg>
        <pc:spChg chg="mod">
          <ac:chgData name="Boufagher, Mehdy" userId="a8e82b8c-6d9f-4cb3-895e-aa54cfd06ba1" providerId="ADAL" clId="{417A4831-B77C-4B75-BE9F-69E9CD54792C}" dt="2024-10-15T12:33:59.951" v="209" actId="20577"/>
          <ac:spMkLst>
            <pc:docMk/>
            <pc:sldMk cId="4193791004" sldId="256"/>
            <ac:spMk id="63" creationId="{A80B108C-F084-D870-FFE1-699A4D7E5A9C}"/>
          </ac:spMkLst>
        </pc:spChg>
        <pc:spChg chg="mod">
          <ac:chgData name="Boufagher, Mehdy" userId="a8e82b8c-6d9f-4cb3-895e-aa54cfd06ba1" providerId="ADAL" clId="{417A4831-B77C-4B75-BE9F-69E9CD54792C}" dt="2024-10-15T12:34:07.229" v="212" actId="20577"/>
          <ac:spMkLst>
            <pc:docMk/>
            <pc:sldMk cId="4193791004" sldId="256"/>
            <ac:spMk id="65" creationId="{6F5CBB1E-7EAD-1268-BE31-C74056578596}"/>
          </ac:spMkLst>
        </pc:spChg>
        <pc:spChg chg="mod">
          <ac:chgData name="Boufagher, Mehdy" userId="a8e82b8c-6d9f-4cb3-895e-aa54cfd06ba1" providerId="ADAL" clId="{417A4831-B77C-4B75-BE9F-69E9CD54792C}" dt="2024-10-15T13:15:54.706" v="229" actId="20577"/>
          <ac:spMkLst>
            <pc:docMk/>
            <pc:sldMk cId="4193791004" sldId="256"/>
            <ac:spMk id="67" creationId="{1707BAA9-DCA5-5E2B-3C1B-986695A9A3BD}"/>
          </ac:spMkLst>
        </pc:spChg>
        <pc:spChg chg="mod">
          <ac:chgData name="Boufagher, Mehdy" userId="a8e82b8c-6d9f-4cb3-895e-aa54cfd06ba1" providerId="ADAL" clId="{417A4831-B77C-4B75-BE9F-69E9CD54792C}" dt="2024-10-15T12:38:34.448" v="217" actId="20577"/>
          <ac:spMkLst>
            <pc:docMk/>
            <pc:sldMk cId="4193791004" sldId="256"/>
            <ac:spMk id="69" creationId="{25DACCD5-7A73-7525-1A8B-7E787DA1F44B}"/>
          </ac:spMkLst>
        </pc:spChg>
        <pc:spChg chg="mod">
          <ac:chgData name="Boufagher, Mehdy" userId="a8e82b8c-6d9f-4cb3-895e-aa54cfd06ba1" providerId="ADAL" clId="{417A4831-B77C-4B75-BE9F-69E9CD54792C}" dt="2024-10-15T12:33:27.336" v="200" actId="5793"/>
          <ac:spMkLst>
            <pc:docMk/>
            <pc:sldMk cId="4193791004" sldId="256"/>
            <ac:spMk id="73" creationId="{12EB70C3-9807-83CD-C6D7-8DA816CD10C5}"/>
          </ac:spMkLst>
        </pc:spChg>
        <pc:spChg chg="mod">
          <ac:chgData name="Boufagher, Mehdy" userId="a8e82b8c-6d9f-4cb3-895e-aa54cfd06ba1" providerId="ADAL" clId="{417A4831-B77C-4B75-BE9F-69E9CD54792C}" dt="2024-10-15T12:33:40.675" v="203" actId="20577"/>
          <ac:spMkLst>
            <pc:docMk/>
            <pc:sldMk cId="4193791004" sldId="256"/>
            <ac:spMk id="75" creationId="{ED133E87-7334-5DAE-45D3-5C83D05C9F54}"/>
          </ac:spMkLst>
        </pc:spChg>
        <pc:spChg chg="mod">
          <ac:chgData name="Boufagher, Mehdy" userId="a8e82b8c-6d9f-4cb3-895e-aa54cfd06ba1" providerId="ADAL" clId="{417A4831-B77C-4B75-BE9F-69E9CD54792C}" dt="2024-10-15T12:30:47.726" v="119" actId="1076"/>
          <ac:spMkLst>
            <pc:docMk/>
            <pc:sldMk cId="4193791004" sldId="256"/>
            <ac:spMk id="81" creationId="{7F8FF035-9BA4-F3F0-474B-3B8CA92BC57C}"/>
          </ac:spMkLst>
        </pc:spChg>
        <pc:spChg chg="mod">
          <ac:chgData name="Boufagher, Mehdy" userId="a8e82b8c-6d9f-4cb3-895e-aa54cfd06ba1" providerId="ADAL" clId="{417A4831-B77C-4B75-BE9F-69E9CD54792C}" dt="2024-10-15T12:30:47.726" v="119" actId="1076"/>
          <ac:spMkLst>
            <pc:docMk/>
            <pc:sldMk cId="4193791004" sldId="256"/>
            <ac:spMk id="82" creationId="{E613E64A-8215-A989-D201-A1DE6E0C731D}"/>
          </ac:spMkLst>
        </pc:spChg>
        <pc:grpChg chg="add mod">
          <ac:chgData name="Boufagher, Mehdy" userId="a8e82b8c-6d9f-4cb3-895e-aa54cfd06ba1" providerId="ADAL" clId="{417A4831-B77C-4B75-BE9F-69E9CD54792C}" dt="2024-10-15T12:31:22.492" v="161" actId="1076"/>
          <ac:grpSpMkLst>
            <pc:docMk/>
            <pc:sldMk cId="4193791004" sldId="256"/>
            <ac:grpSpMk id="4" creationId="{BE08701D-3720-F73D-EC79-FF70E166E9E7}"/>
          </ac:grpSpMkLst>
        </pc:grpChg>
        <pc:picChg chg="mod">
          <ac:chgData name="Boufagher, Mehdy" userId="a8e82b8c-6d9f-4cb3-895e-aa54cfd06ba1" providerId="ADAL" clId="{417A4831-B77C-4B75-BE9F-69E9CD54792C}" dt="2024-10-15T12:31:14.902" v="156"/>
          <ac:picMkLst>
            <pc:docMk/>
            <pc:sldMk cId="4193791004" sldId="256"/>
            <ac:picMk id="5" creationId="{6FEA087C-1F0B-279A-4351-CEA220C40FA0}"/>
          </ac:picMkLst>
        </pc:picChg>
        <pc:picChg chg="mod">
          <ac:chgData name="Boufagher, Mehdy" userId="a8e82b8c-6d9f-4cb3-895e-aa54cfd06ba1" providerId="ADAL" clId="{417A4831-B77C-4B75-BE9F-69E9CD54792C}" dt="2024-10-15T12:31:14.902" v="156"/>
          <ac:picMkLst>
            <pc:docMk/>
            <pc:sldMk cId="4193791004" sldId="256"/>
            <ac:picMk id="6" creationId="{65D2B3CE-D77D-C55B-8E9F-A8CB4810D50C}"/>
          </ac:picMkLst>
        </pc:picChg>
        <pc:picChg chg="add mod">
          <ac:chgData name="Boufagher, Mehdy" userId="a8e82b8c-6d9f-4cb3-895e-aa54cfd06ba1" providerId="ADAL" clId="{417A4831-B77C-4B75-BE9F-69E9CD54792C}" dt="2024-10-15T12:32:31.851" v="175" actId="1076"/>
          <ac:picMkLst>
            <pc:docMk/>
            <pc:sldMk cId="4193791004" sldId="256"/>
            <ac:picMk id="7" creationId="{8D2E7DD3-DD44-A5CB-BDE0-84AFE1D644B7}"/>
          </ac:picMkLst>
        </pc:picChg>
        <pc:picChg chg="add mod">
          <ac:chgData name="Boufagher, Mehdy" userId="a8e82b8c-6d9f-4cb3-895e-aa54cfd06ba1" providerId="ADAL" clId="{417A4831-B77C-4B75-BE9F-69E9CD54792C}" dt="2024-10-15T12:32:30.561" v="174" actId="1076"/>
          <ac:picMkLst>
            <pc:docMk/>
            <pc:sldMk cId="4193791004" sldId="256"/>
            <ac:picMk id="8" creationId="{1AEF14D4-D340-3195-2539-E5968C17363B}"/>
          </ac:picMkLst>
        </pc:picChg>
        <pc:picChg chg="del">
          <ac:chgData name="Boufagher, Mehdy" userId="a8e82b8c-6d9f-4cb3-895e-aa54cfd06ba1" providerId="ADAL" clId="{417A4831-B77C-4B75-BE9F-69E9CD54792C}" dt="2024-10-15T12:31:09.427" v="155" actId="478"/>
          <ac:picMkLst>
            <pc:docMk/>
            <pc:sldMk cId="4193791004" sldId="256"/>
            <ac:picMk id="1026" creationId="{B8A23548-18B1-5283-28D0-51A313BF659E}"/>
          </ac:picMkLst>
        </pc:picChg>
        <pc:picChg chg="del">
          <ac:chgData name="Boufagher, Mehdy" userId="a8e82b8c-6d9f-4cb3-895e-aa54cfd06ba1" providerId="ADAL" clId="{417A4831-B77C-4B75-BE9F-69E9CD54792C}" dt="2024-10-15T12:31:07.167" v="152" actId="478"/>
          <ac:picMkLst>
            <pc:docMk/>
            <pc:sldMk cId="4193791004" sldId="256"/>
            <ac:picMk id="1028" creationId="{F2E54AB4-8E55-2746-70B7-3F98EFDBF72D}"/>
          </ac:picMkLst>
        </pc:picChg>
        <pc:picChg chg="del">
          <ac:chgData name="Boufagher, Mehdy" userId="a8e82b8c-6d9f-4cb3-895e-aa54cfd06ba1" providerId="ADAL" clId="{417A4831-B77C-4B75-BE9F-69E9CD54792C}" dt="2024-10-15T12:31:08.779" v="154" actId="478"/>
          <ac:picMkLst>
            <pc:docMk/>
            <pc:sldMk cId="4193791004" sldId="256"/>
            <ac:picMk id="1030" creationId="{E485ACA0-E134-BAD2-2DA7-53B284340892}"/>
          </ac:picMkLst>
        </pc:picChg>
        <pc:picChg chg="del">
          <ac:chgData name="Boufagher, Mehdy" userId="a8e82b8c-6d9f-4cb3-895e-aa54cfd06ba1" providerId="ADAL" clId="{417A4831-B77C-4B75-BE9F-69E9CD54792C}" dt="2024-10-15T12:31:08.371" v="153" actId="478"/>
          <ac:picMkLst>
            <pc:docMk/>
            <pc:sldMk cId="4193791004" sldId="256"/>
            <ac:picMk id="1032" creationId="{CB911B81-23C1-7B45-EEDB-D17FB4067D50}"/>
          </ac:picMkLst>
        </pc:picChg>
      </pc:sldChg>
    </pc:docChg>
  </pc:docChgLst>
  <pc:docChgLst>
    <pc:chgData name="Boufagher, Mehdy" userId="S::115816@sidel.com::a8e82b8c-6d9f-4cb3-895e-aa54cfd06ba1" providerId="AD" clId="Web-{80AE46AB-1FF0-4C7A-A688-BAF7E4D50E6C}"/>
    <pc:docChg chg="modSld">
      <pc:chgData name="Boufagher, Mehdy" userId="S::115816@sidel.com::a8e82b8c-6d9f-4cb3-895e-aa54cfd06ba1" providerId="AD" clId="Web-{80AE46AB-1FF0-4C7A-A688-BAF7E4D50E6C}" dt="2024-08-21T09:46:36.090" v="2" actId="20577"/>
      <pc:docMkLst>
        <pc:docMk/>
      </pc:docMkLst>
      <pc:sldChg chg="modSp">
        <pc:chgData name="Boufagher, Mehdy" userId="S::115816@sidel.com::a8e82b8c-6d9f-4cb3-895e-aa54cfd06ba1" providerId="AD" clId="Web-{80AE46AB-1FF0-4C7A-A688-BAF7E4D50E6C}" dt="2024-08-21T09:46:36.090" v="2" actId="20577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80AE46AB-1FF0-4C7A-A688-BAF7E4D50E6C}" dt="2024-08-21T09:46:36.090" v="2" actId="20577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Boufagher, Mehdy" userId="S::115816@sidel.com::a8e82b8c-6d9f-4cb3-895e-aa54cfd06ba1" providerId="AD" clId="Web-{80AE46AB-1FF0-4C7A-A688-BAF7E4D50E6C}" dt="2024-08-21T09:46:34.902" v="0" actId="20577"/>
          <ac:spMkLst>
            <pc:docMk/>
            <pc:sldMk cId="4193791004" sldId="256"/>
            <ac:spMk id="52" creationId="{2D983DB6-86B6-2BF3-FCC8-46E7B8EBA5A3}"/>
          </ac:spMkLst>
        </pc:spChg>
      </pc:sldChg>
    </pc:docChg>
  </pc:docChgLst>
  <pc:docChgLst>
    <pc:chgData name="Christophe, Tanguy [EXTERNAL]" userId="8bb54983-66b2-4b87-b83e-e2297b5db4b2" providerId="ADAL" clId="{A6DD83A9-4738-4DCF-A14B-273151525661}"/>
    <pc:docChg chg="undo custSel modSld">
      <pc:chgData name="Christophe, Tanguy [EXTERNAL]" userId="8bb54983-66b2-4b87-b83e-e2297b5db4b2" providerId="ADAL" clId="{A6DD83A9-4738-4DCF-A14B-273151525661}" dt="2024-06-03T08:03:31.681" v="664" actId="14100"/>
      <pc:docMkLst>
        <pc:docMk/>
      </pc:docMkLst>
      <pc:sldChg chg="addSp delSp modSp mod">
        <pc:chgData name="Christophe, Tanguy [EXTERNAL]" userId="8bb54983-66b2-4b87-b83e-e2297b5db4b2" providerId="ADAL" clId="{A6DD83A9-4738-4DCF-A14B-273151525661}" dt="2024-06-03T08:03:31.681" v="664" actId="14100"/>
        <pc:sldMkLst>
          <pc:docMk/>
          <pc:sldMk cId="4193791004" sldId="256"/>
        </pc:sldMkLst>
        <pc:spChg chg="add del mod">
          <ac:chgData name="Christophe, Tanguy [EXTERNAL]" userId="8bb54983-66b2-4b87-b83e-e2297b5db4b2" providerId="ADAL" clId="{A6DD83A9-4738-4DCF-A14B-273151525661}" dt="2024-06-03T07:59:59.658" v="332"/>
          <ac:spMkLst>
            <pc:docMk/>
            <pc:sldMk cId="4193791004" sldId="256"/>
            <ac:spMk id="3" creationId="{A2BF348A-32A2-B40B-B8BC-9844B015CC16}"/>
          </ac:spMkLst>
        </pc:spChg>
        <pc:spChg chg="mod">
          <ac:chgData name="Christophe, Tanguy [EXTERNAL]" userId="8bb54983-66b2-4b87-b83e-e2297b5db4b2" providerId="ADAL" clId="{A6DD83A9-4738-4DCF-A14B-273151525661}" dt="2024-06-03T08:03:25.996" v="661" actId="14100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Christophe, Tanguy [EXTERNAL]" userId="8bb54983-66b2-4b87-b83e-e2297b5db4b2" providerId="ADAL" clId="{A6DD83A9-4738-4DCF-A14B-273151525661}" dt="2024-06-03T08:03:31.681" v="664" actId="14100"/>
          <ac:spMkLst>
            <pc:docMk/>
            <pc:sldMk cId="4193791004" sldId="256"/>
            <ac:spMk id="52" creationId="{2D983DB6-86B6-2BF3-FCC8-46E7B8EBA5A3}"/>
          </ac:spMkLst>
        </pc:spChg>
        <pc:spChg chg="add del">
          <ac:chgData name="Christophe, Tanguy [EXTERNAL]" userId="8bb54983-66b2-4b87-b83e-e2297b5db4b2" providerId="ADAL" clId="{A6DD83A9-4738-4DCF-A14B-273151525661}" dt="2024-06-03T08:03:27.366" v="663" actId="478"/>
          <ac:spMkLst>
            <pc:docMk/>
            <pc:sldMk cId="4193791004" sldId="256"/>
            <ac:spMk id="56" creationId="{4C4FC064-3AE4-BDB6-CE6E-ED90C2136D5A}"/>
          </ac:spMkLst>
        </pc:spChg>
        <pc:spChg chg="mod">
          <ac:chgData name="Christophe, Tanguy [EXTERNAL]" userId="8bb54983-66b2-4b87-b83e-e2297b5db4b2" providerId="ADAL" clId="{A6DD83A9-4738-4DCF-A14B-273151525661}" dt="2024-05-31T14:44:32.577" v="9" actId="20577"/>
          <ac:spMkLst>
            <pc:docMk/>
            <pc:sldMk cId="4193791004" sldId="256"/>
            <ac:spMk id="61" creationId="{3E8F08BB-7384-E4FB-4CF7-BFAD3ED739A3}"/>
          </ac:spMkLst>
        </pc:spChg>
        <pc:grpChg chg="add del">
          <ac:chgData name="Christophe, Tanguy [EXTERNAL]" userId="8bb54983-66b2-4b87-b83e-e2297b5db4b2" providerId="ADAL" clId="{A6DD83A9-4738-4DCF-A14B-273151525661}" dt="2024-06-03T08:03:26.782" v="662" actId="478"/>
          <ac:grpSpMkLst>
            <pc:docMk/>
            <pc:sldMk cId="4193791004" sldId="256"/>
            <ac:grpSpMk id="57" creationId="{D682DAD1-ECF6-A60C-6984-9692AA5B5BA7}"/>
          </ac:grpSpMkLst>
        </pc:grpChg>
        <pc:graphicFrameChg chg="add del mod">
          <ac:chgData name="Christophe, Tanguy [EXTERNAL]" userId="8bb54983-66b2-4b87-b83e-e2297b5db4b2" providerId="ADAL" clId="{A6DD83A9-4738-4DCF-A14B-273151525661}" dt="2024-06-03T07:59:59.658" v="332"/>
          <ac:graphicFrameMkLst>
            <pc:docMk/>
            <pc:sldMk cId="4193791004" sldId="256"/>
            <ac:graphicFrameMk id="2" creationId="{49F2936A-2FF2-7EB0-CFC0-80DA07E60465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BEAF53-7F52-376D-4726-8C9A8C88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EADD95-43DE-E783-487E-FE521710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0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BFACC-4CC2-932E-5298-2919B1CB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F249FB-136E-AFA8-8237-4A7DECE2F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B0A63E-567E-1E16-F114-0FDF1A35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10DF43-BAAA-56BF-E5F7-8FF5E87C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CD7E66-1289-29F6-E32D-B9F22165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17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00763A-E304-2088-35F4-5598FAF46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5B895A-1277-7687-B20E-B655841A1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3EF5C5-DBDE-AD26-23C0-E63956F0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5E7704-6425-2AD0-89EB-EB0C4CA8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94D20-28DD-AFF3-BDFB-D2571052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B5A54-CF3D-8582-FDCF-700ACC5C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C474B-80D5-5C0D-B3FF-A6E0B88C8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D1FA79-035C-7C6B-CE03-CAF0C8FD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0D6DEC-2742-5AC2-6F82-5A87EE61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6DFA1-96E1-4CC1-FACB-B783EC53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09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340D2-47F6-0960-347D-663BBF3C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D246CD-4AD1-9393-1748-BDA78DF8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5E4FE1-D531-5C33-8CD6-655FF852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B83EB-DE3B-95A1-0618-ABCE7087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C11CA-D71B-98A6-CD41-D6CB91BD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33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7AFED-394B-0909-E44D-2108E2FB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B62F39-BC4D-962A-0765-D720DA40F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5DF0C1-E6A4-98D7-067C-3EF39ECAE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CE875E-B4E3-B91E-BA74-62CA50BE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F8BAB1-9748-81F5-0A38-6484744B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749D01-B93B-FF8F-7F2B-86D37579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1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730FF-EA0C-E5FE-D17F-E64F74A8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64BA83-4357-4DEF-72CD-B160B587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AD6B8B-7831-7999-0D6B-EEDC953E5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944569-9C36-8812-6D60-097A1DD97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231B62-E08A-8E77-BB63-E077A153F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888B4D-4013-A760-0177-6B27C9BC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97E2E0-C286-6CAD-39D3-60A97FD6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5E28DB-A368-E486-3591-B444A030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73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29C59-DD41-0F37-EDF1-B2BC88BE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99FDF8-88F7-1423-8B27-36F043A3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F4527B-34CE-EBDB-4C68-A475CC06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8FFF04-46FF-8F3D-0D2E-91FC6DF1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7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3F2507-A1E5-623E-D2E6-7731F00D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E7815A-28F0-442D-EBBA-0B8C698E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5C84B4-73D3-5262-F2B2-5CBCA0CD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88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715AF-E436-BF85-FF86-827E4ACD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3A35A-C25C-7F6A-DCF9-EA5BFD216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123E80-6BBD-855C-25AF-9D70CEFFB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36B63F-5EB7-FE48-BF53-09BD9875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864C63-F765-FE5C-A74A-CB7CB6DF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ED02D4-BCA6-A4F6-24C8-2ACF7510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53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0C5D5-C8C9-FE42-97A1-FB2FB4FD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59F5A2-90C8-CF94-B6F6-E6992FF63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4E307F-7580-568D-D4A5-290CE9D8F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A3DAEF-3747-BF82-DBD1-CD318329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EE346D-0B6C-58A6-F107-9D99B2B1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77627B-1A61-3D31-3F55-228A768F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E090DF-4526-676D-8489-5F3CB210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F83E45-3396-DABD-2F6A-4F159CB6D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08E446-D73F-EBCC-A530-34244B193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012D1C-063F-98E5-A5E1-463E772D1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4C3831-4657-516B-3E35-40FE96C4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D33464-94A1-97AB-E37A-89D6F1FD11A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38012" y="6687820"/>
            <a:ext cx="341313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7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145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2631788" y="1599176"/>
            <a:ext cx="3240000" cy="2962802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0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altLang="fr-FR" sz="1200" noProof="1"/>
              <a:t>Continuation of production despite the failure of one of the heating boxes.</a:t>
            </a:r>
          </a:p>
          <a:p>
            <a:pPr marL="182563" lvl="0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altLang="fr-FR" sz="1200" noProof="1"/>
              <a:t>Configuration, activation and deactivation of each heating box independently in a new screen page.</a:t>
            </a:r>
          </a:p>
          <a:p>
            <a:pPr marL="182563" lvl="0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en-US" altLang="fr-FR" sz="1200" noProof="1"/>
          </a:p>
          <a:p>
            <a:pPr marL="182563" lvl="0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sz="1200" b="1" dirty="0">
                <a:solidFill>
                  <a:srgbClr val="000000"/>
                </a:solidFill>
              </a:rPr>
              <a:t>Because cyber security is a must</a:t>
            </a:r>
            <a:r>
              <a:rPr lang="en-US" sz="1200" dirty="0">
                <a:solidFill>
                  <a:srgbClr val="000000"/>
                </a:solidFill>
              </a:rPr>
              <a:t> for industrial control systems, you can move to the W10 HMI version!</a:t>
            </a:r>
            <a:endParaRPr lang="en-US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defRPr/>
            </a:pPr>
            <a:r>
              <a:rPr lang="en-US" sz="1200" dirty="0">
                <a:solidFill>
                  <a:srgbClr val="000000"/>
                </a:solidFill>
              </a:rPr>
              <a:t>    Ask more about our product </a:t>
            </a:r>
          </a:p>
          <a:p>
            <a:pPr lv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defRPr/>
            </a:pPr>
            <a:endParaRPr lang="en-US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defRPr/>
            </a:pPr>
            <a:r>
              <a:rPr lang="en-US" sz="1200" b="1" dirty="0">
                <a:solidFill>
                  <a:srgbClr val="000000"/>
                </a:solidFill>
              </a:rPr>
              <a:t>    1051_HMI migration to Windows 10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2630973" y="1295704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BENEFITS</a:t>
              </a:r>
            </a:p>
          </p:txBody>
        </p:sp>
      </p:grp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490ED495-63AE-8B1F-4398-41F98B2EF32B}"/>
              </a:ext>
            </a:extLst>
          </p:cNvPr>
          <p:cNvGrpSpPr/>
          <p:nvPr/>
        </p:nvGrpSpPr>
        <p:grpSpPr>
          <a:xfrm>
            <a:off x="0" y="0"/>
            <a:ext cx="2352565" cy="6858000"/>
            <a:chOff x="-3505" y="0"/>
            <a:chExt cx="2352565" cy="5921128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6BC40772-D13F-E0CB-2F0E-9240644645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70893A48-FCC4-F809-B411-354DA85970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6047646" y="1591270"/>
            <a:ext cx="3240000" cy="2962802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 fontAlgn="base">
              <a:spcBef>
                <a:spcPts val="300"/>
              </a:spcBef>
              <a:spcAft>
                <a:spcPct val="0"/>
              </a:spcAft>
              <a:buClr>
                <a:srgbClr val="E64B00"/>
              </a:buClr>
              <a:buFont typeface="Wingdings" pitchFamily="2" charset="2"/>
              <a:buChar char="§"/>
            </a:pPr>
            <a:r>
              <a:rPr lang="en-US" altLang="fr-FR" noProof="1">
                <a:solidFill>
                  <a:srgbClr val="000000"/>
                </a:solidFill>
              </a:rPr>
              <a:t>In the event of an equipment failure, there are two options to maintain your production:</a:t>
            </a:r>
            <a:endParaRPr lang="en-US" altLang="fr-FR" b="1" i="1" noProof="1">
              <a:solidFill>
                <a:srgbClr val="E64B00"/>
              </a:solidFill>
            </a:endParaRPr>
          </a:p>
          <a:p>
            <a:pPr marL="742950" lvl="1" indent="-285750" fontAlgn="base">
              <a:spcBef>
                <a:spcPts val="300"/>
              </a:spcBef>
              <a:spcAft>
                <a:spcPct val="0"/>
              </a:spcAft>
              <a:buClr>
                <a:srgbClr val="E64B00"/>
              </a:buClr>
              <a:buFont typeface="Wingdings" pitchFamily="2" charset="2"/>
              <a:buChar char="§"/>
            </a:pPr>
            <a:r>
              <a:rPr lang="en-US" altLang="fr-FR" noProof="1">
                <a:solidFill>
                  <a:srgbClr val="000000"/>
                </a:solidFill>
              </a:rPr>
              <a:t>Either deactivation of the non-functional box with a corresponding adjustment of the heating profile to offset the loss of heating capacity.</a:t>
            </a:r>
          </a:p>
          <a:p>
            <a:pPr marL="742950" lvl="1" indent="-285750" fontAlgn="base">
              <a:spcBef>
                <a:spcPts val="300"/>
              </a:spcBef>
              <a:spcAft>
                <a:spcPct val="0"/>
              </a:spcAft>
              <a:buClr>
                <a:srgbClr val="E64B00"/>
              </a:buClr>
              <a:buFont typeface="Wingdings" pitchFamily="2" charset="2"/>
              <a:buChar char="§"/>
            </a:pPr>
            <a:r>
              <a:rPr lang="en-US" altLang="fr-FR" noProof="1">
                <a:solidFill>
                  <a:srgbClr val="000000"/>
                </a:solidFill>
              </a:rPr>
              <a:t>Or replacement of the box with an equivalent: an </a:t>
            </a:r>
            <a:r>
              <a:rPr lang="en-US" altLang="fr-FR" b="1" noProof="1">
                <a:solidFill>
                  <a:srgbClr val="000000"/>
                </a:solidFill>
              </a:rPr>
              <a:t>Olicorps </a:t>
            </a:r>
            <a:r>
              <a:rPr lang="en-US" altLang="fr-FR" noProof="1">
                <a:solidFill>
                  <a:srgbClr val="000000"/>
                </a:solidFill>
              </a:rPr>
              <a:t>box can thus be replaced with a </a:t>
            </a:r>
            <a:r>
              <a:rPr lang="en-US" altLang="fr-FR" b="1" noProof="1">
                <a:solidFill>
                  <a:srgbClr val="FF0000"/>
                </a:solidFill>
              </a:rPr>
              <a:t>Siemens box </a:t>
            </a:r>
            <a:r>
              <a:rPr lang="en-US" altLang="fr-FR" noProof="1">
                <a:solidFill>
                  <a:srgbClr val="000000"/>
                </a:solidFill>
              </a:rPr>
              <a:t>without the need for any change in automated procedures.</a:t>
            </a:r>
          </a:p>
          <a:p>
            <a:pPr marL="171450" lvl="0" indent="-171450" fontAlgn="base">
              <a:spcBef>
                <a:spcPts val="300"/>
              </a:spcBef>
              <a:spcAft>
                <a:spcPct val="0"/>
              </a:spcAft>
              <a:buClr>
                <a:srgbClr val="E64B00"/>
              </a:buClr>
              <a:buFont typeface="Wingdings" pitchFamily="2" charset="2"/>
              <a:buChar char="§"/>
            </a:pPr>
            <a:r>
              <a:rPr lang="en-US" altLang="fr-FR" noProof="1">
                <a:solidFill>
                  <a:srgbClr val="000000"/>
                </a:solidFill>
              </a:rPr>
              <a:t>Comment: box selection is possible only if the box is activated and if no lamp is being used on the oven concerned.</a:t>
            </a:r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6046831" y="1287798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 anchor="t">
              <a:noAutofit/>
            </a:bodyPr>
            <a:lstStyle/>
            <a:p>
              <a:pPr algn="l"/>
              <a:r>
                <a:rPr lang="it-IT" sz="1600" b="1">
                  <a:solidFill>
                    <a:schemeClr val="bg1"/>
                  </a:solidFill>
                </a:rPr>
                <a:t>DESCRIPTION</a:t>
              </a:r>
              <a:endParaRPr lang="it-IT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624443" y="334805"/>
            <a:ext cx="6793158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000" b="1" noProof="1">
                <a:solidFill>
                  <a:srgbClr val="E74B00"/>
                </a:solidFill>
                <a:cs typeface="Arial" panose="020B0604020202020204" pitchFamily="34" charset="0"/>
              </a:rPr>
              <a:t>PCC VERSION V3.09</a:t>
            </a:r>
            <a:endParaRPr lang="en-GB" sz="3000" b="1" dirty="0">
              <a:solidFill>
                <a:srgbClr val="E74B00"/>
              </a:solidFill>
              <a:cs typeface="Arial" panose="020B0604020202020204" pitchFamily="34" charset="0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24439" y="864162"/>
            <a:ext cx="924550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Réf</a:t>
            </a:r>
            <a:r>
              <a:rPr lang="en-GB" dirty="0"/>
              <a:t>. 1024</a:t>
            </a:r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A80B108C-F084-D870-FFE1-699A4D7E5A9C}"/>
              </a:ext>
            </a:extLst>
          </p:cNvPr>
          <p:cNvSpPr txBox="1">
            <a:spLocks/>
          </p:cNvSpPr>
          <p:nvPr/>
        </p:nvSpPr>
        <p:spPr>
          <a:xfrm>
            <a:off x="210382" y="1581160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10K €*</a:t>
            </a: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DBADC5FC-5F63-742C-4471-FC03D2601782}"/>
              </a:ext>
            </a:extLst>
          </p:cNvPr>
          <p:cNvSpPr txBox="1"/>
          <p:nvPr/>
        </p:nvSpPr>
        <p:spPr>
          <a:xfrm>
            <a:off x="199050" y="135359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Budget price: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5" name="Segnaposto testo 13">
            <a:extLst>
              <a:ext uri="{FF2B5EF4-FFF2-40B4-BE49-F238E27FC236}">
                <a16:creationId xmlns:a16="http://schemas.microsoft.com/office/drawing/2014/main" id="{6F5CBB1E-7EAD-1268-BE31-C74056578596}"/>
              </a:ext>
            </a:extLst>
          </p:cNvPr>
          <p:cNvSpPr txBox="1">
            <a:spLocks/>
          </p:cNvSpPr>
          <p:nvPr/>
        </p:nvSpPr>
        <p:spPr>
          <a:xfrm>
            <a:off x="199050" y="2295658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TBD</a:t>
            </a:r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E3D8C216-047A-0E7E-482B-070507816A1B}"/>
              </a:ext>
            </a:extLst>
          </p:cNvPr>
          <p:cNvSpPr txBox="1"/>
          <p:nvPr/>
        </p:nvSpPr>
        <p:spPr>
          <a:xfrm>
            <a:off x="199050" y="2049316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Payback estimation: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199050" y="2991684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2 MenDays 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199050" y="2745342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Installation time: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99050" y="3670399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 Day</a:t>
            </a: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199050" y="3424057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Machine downtime: </a:t>
            </a:r>
          </a:p>
        </p:txBody>
      </p:sp>
      <p:sp>
        <p:nvSpPr>
          <p:cNvPr id="71" name="Segnaposto testo 13">
            <a:extLst>
              <a:ext uri="{FF2B5EF4-FFF2-40B4-BE49-F238E27FC236}">
                <a16:creationId xmlns:a16="http://schemas.microsoft.com/office/drawing/2014/main" id="{82B5FA08-1DB6-77C3-5E88-F6CC8673B3A0}"/>
              </a:ext>
            </a:extLst>
          </p:cNvPr>
          <p:cNvSpPr txBox="1">
            <a:spLocks/>
          </p:cNvSpPr>
          <p:nvPr/>
        </p:nvSpPr>
        <p:spPr>
          <a:xfrm>
            <a:off x="208576" y="4174544"/>
            <a:ext cx="1963124" cy="449332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*</a:t>
            </a:r>
            <a:r>
              <a:rPr lang="it-IT" dirty="0" err="1">
                <a:solidFill>
                  <a:srgbClr val="FFFFFF"/>
                </a:solidFill>
              </a:rPr>
              <a:t>These</a:t>
            </a:r>
            <a:r>
              <a:rPr lang="it-IT" dirty="0">
                <a:solidFill>
                  <a:srgbClr val="FFFFFF"/>
                </a:solidFill>
              </a:rPr>
              <a:t> data are </a:t>
            </a:r>
            <a:r>
              <a:rPr lang="it-IT" dirty="0" err="1">
                <a:solidFill>
                  <a:srgbClr val="FFFFFF"/>
                </a:solidFill>
              </a:rPr>
              <a:t>approximate</a:t>
            </a:r>
            <a:r>
              <a:rPr lang="it-IT" dirty="0">
                <a:solidFill>
                  <a:srgbClr val="FFFFFF"/>
                </a:solidFill>
              </a:rPr>
              <a:t> and </a:t>
            </a:r>
            <a:r>
              <a:rPr lang="it-IT" dirty="0" err="1">
                <a:solidFill>
                  <a:srgbClr val="FFFFFF"/>
                </a:solidFill>
              </a:rPr>
              <a:t>not</a:t>
            </a:r>
            <a:r>
              <a:rPr lang="it-IT" dirty="0">
                <a:solidFill>
                  <a:srgbClr val="FFFFFF"/>
                </a:solidFill>
              </a:rPr>
              <a:t> definitive, </a:t>
            </a:r>
            <a:r>
              <a:rPr lang="it-IT" dirty="0" err="1">
                <a:solidFill>
                  <a:srgbClr val="FFFFFF"/>
                </a:solidFill>
              </a:rPr>
              <a:t>depending</a:t>
            </a:r>
            <a:r>
              <a:rPr lang="it-IT" dirty="0">
                <a:solidFill>
                  <a:srgbClr val="FFFFFF"/>
                </a:solidFill>
              </a:rPr>
              <a:t> on </a:t>
            </a:r>
            <a:r>
              <a:rPr lang="it-IT" dirty="0" err="1">
                <a:solidFill>
                  <a:srgbClr val="FFFFFF"/>
                </a:solidFill>
              </a:rPr>
              <a:t>your</a:t>
            </a:r>
            <a:r>
              <a:rPr lang="it-IT" dirty="0">
                <a:solidFill>
                  <a:srgbClr val="FFFFFF"/>
                </a:solidFill>
              </a:rPr>
              <a:t> machine </a:t>
            </a:r>
            <a:r>
              <a:rPr lang="it-IT" dirty="0" err="1">
                <a:solidFill>
                  <a:srgbClr val="FFFFFF"/>
                </a:solidFill>
              </a:rPr>
              <a:t>configuration</a:t>
            </a:r>
            <a:r>
              <a:rPr lang="it-IT" dirty="0">
                <a:solidFill>
                  <a:srgbClr val="FFFFFF"/>
                </a:solidFill>
              </a:rPr>
              <a:t>.</a:t>
            </a:r>
            <a:endParaRPr lang="fr-FR" dirty="0">
              <a:ea typeface="Calibri"/>
              <a:cs typeface="Calibri"/>
            </a:endParaRPr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FDECD4F-9DF8-6612-491B-34F87349BAA1}"/>
              </a:ext>
            </a:extLst>
          </p:cNvPr>
          <p:cNvSpPr txBox="1"/>
          <p:nvPr/>
        </p:nvSpPr>
        <p:spPr>
          <a:xfrm>
            <a:off x="199050" y="4927275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cs typeface="Arial"/>
              </a:rPr>
              <a:t>Can be combined with:</a:t>
            </a:r>
            <a:endParaRPr lang="en-GB" sz="11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12EB70C3-9807-83CD-C6D7-8DA816CD10C5}"/>
              </a:ext>
            </a:extLst>
          </p:cNvPr>
          <p:cNvSpPr txBox="1">
            <a:spLocks/>
          </p:cNvSpPr>
          <p:nvPr/>
        </p:nvSpPr>
        <p:spPr>
          <a:xfrm>
            <a:off x="199050" y="6056251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/>
              <a:t>Blowers Universal</a:t>
            </a:r>
          </a:p>
          <a:p>
            <a:pPr marL="0" indent="0">
              <a:buClr>
                <a:srgbClr val="E74B00"/>
              </a:buClr>
              <a:buNone/>
            </a:pPr>
            <a:endParaRPr lang="it-IT" dirty="0"/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E443DD28-22B4-64F2-4A99-C128192B85BB}"/>
              </a:ext>
            </a:extLst>
          </p:cNvPr>
          <p:cNvSpPr txBox="1"/>
          <p:nvPr/>
        </p:nvSpPr>
        <p:spPr>
          <a:xfrm>
            <a:off x="199050" y="5827863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Machine application: </a:t>
            </a: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ED133E87-7334-5DAE-45D3-5C83D05C9F54}"/>
              </a:ext>
            </a:extLst>
          </p:cNvPr>
          <p:cNvSpPr txBox="1">
            <a:spLocks/>
          </p:cNvSpPr>
          <p:nvPr/>
        </p:nvSpPr>
        <p:spPr>
          <a:xfrm>
            <a:off x="199050" y="5164466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/>
              <a:t>N.A</a:t>
            </a:r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7F8FF035-9BA4-F3F0-474B-3B8CA92BC57C}"/>
              </a:ext>
            </a:extLst>
          </p:cNvPr>
          <p:cNvSpPr/>
          <p:nvPr/>
        </p:nvSpPr>
        <p:spPr>
          <a:xfrm>
            <a:off x="9489109" y="377702"/>
            <a:ext cx="2380629" cy="396000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n>
                <a:noFill/>
              </a:ln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613E64A-8215-A989-D201-A1DE6E0C731D}"/>
              </a:ext>
            </a:extLst>
          </p:cNvPr>
          <p:cNvSpPr txBox="1">
            <a:spLocks/>
          </p:cNvSpPr>
          <p:nvPr/>
        </p:nvSpPr>
        <p:spPr>
          <a:xfrm>
            <a:off x="9657298" y="377825"/>
            <a:ext cx="2034723" cy="395288"/>
          </a:xfrm>
          <a:prstGeom prst="rect">
            <a:avLst/>
          </a:prstGeom>
        </p:spPr>
        <p:txBody>
          <a:bodyPr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/>
              <a:t>EFFICIENCY</a:t>
            </a:r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199050" y="1005272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cs typeface="Arial"/>
              </a:rPr>
              <a:t>KEY FIGURES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2FEC2C91-A539-9968-6BD5-85395EF9AD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9050" y="346381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grpSp>
        <p:nvGrpSpPr>
          <p:cNvPr id="4" name="Group 9">
            <a:extLst>
              <a:ext uri="{FF2B5EF4-FFF2-40B4-BE49-F238E27FC236}">
                <a16:creationId xmlns:a16="http://schemas.microsoft.com/office/drawing/2014/main" id="{BE08701D-3720-F73D-EC79-FF70E166E9E7}"/>
              </a:ext>
            </a:extLst>
          </p:cNvPr>
          <p:cNvGrpSpPr/>
          <p:nvPr/>
        </p:nvGrpSpPr>
        <p:grpSpPr>
          <a:xfrm>
            <a:off x="9548880" y="1916862"/>
            <a:ext cx="2432738" cy="1972922"/>
            <a:chOff x="3082570" y="2077724"/>
            <a:chExt cx="2443653" cy="1631023"/>
          </a:xfrm>
        </p:grpSpPr>
        <p:pic>
          <p:nvPicPr>
            <p:cNvPr id="5" name="Picture 10">
              <a:extLst>
                <a:ext uri="{FF2B5EF4-FFF2-40B4-BE49-F238E27FC236}">
                  <a16:creationId xmlns:a16="http://schemas.microsoft.com/office/drawing/2014/main" id="{6FEA087C-1F0B-279A-4351-CEA220C40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82570" y="2077724"/>
              <a:ext cx="2443653" cy="1631023"/>
            </a:xfrm>
            <a:prstGeom prst="rect">
              <a:avLst/>
            </a:prstGeom>
          </p:spPr>
        </p:pic>
        <p:pic>
          <p:nvPicPr>
            <p:cNvPr id="6" name="Picture 11">
              <a:extLst>
                <a:ext uri="{FF2B5EF4-FFF2-40B4-BE49-F238E27FC236}">
                  <a16:creationId xmlns:a16="http://schemas.microsoft.com/office/drawing/2014/main" id="{65D2B3CE-D77D-C55B-8E9F-A8CB4810D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82570" y="3399157"/>
              <a:ext cx="417868" cy="309590"/>
            </a:xfrm>
            <a:prstGeom prst="rect">
              <a:avLst/>
            </a:prstGeom>
          </p:spPr>
        </p:pic>
      </p:grpSp>
      <p:pic>
        <p:nvPicPr>
          <p:cNvPr id="7" name="Image 11" descr="Capture d’écran">
            <a:extLst>
              <a:ext uri="{FF2B5EF4-FFF2-40B4-BE49-F238E27FC236}">
                <a16:creationId xmlns:a16="http://schemas.microsoft.com/office/drawing/2014/main" id="{8D2E7DD3-DD44-A5CB-BDE0-84AFE1D644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239" y="4835533"/>
            <a:ext cx="3323238" cy="175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AEF14D4-D340-3195-2539-E5968C173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179" y="4845354"/>
            <a:ext cx="2094699" cy="175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7910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5" ma:contentTypeDescription="Create a new document." ma:contentTypeScope="" ma:versionID="70ba2a0c7f493556dc5396ab5a628fb0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3fd1e753463354bd8d5afc6c462dcc88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36F146-E6D6-4204-941B-7476C57693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77BB22-879A-4BF4-A7FE-A835423B6F09}">
  <ds:schemaRefs>
    <ds:schemaRef ds:uri="http://purl.org/dc/dcmitype/"/>
    <ds:schemaRef ds:uri="http://schemas.microsoft.com/office/2006/documentManagement/types"/>
    <ds:schemaRef ds:uri="287c254b-2107-4f11-bbf4-c30bafcb0414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7d5dec9a-9e8b-443d-b3d9-4436fe769d7c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313C1A5-9428-468C-8E2B-A279FF231773}"/>
</file>

<file path=docProps/app.xml><?xml version="1.0" encoding="utf-8"?>
<Properties xmlns="http://schemas.openxmlformats.org/officeDocument/2006/extended-properties" xmlns:vt="http://schemas.openxmlformats.org/officeDocument/2006/docPropsVTypes">
  <TotalTime>3971</TotalTime>
  <Words>215</Words>
  <Application>Microsoft Office PowerPoint</Application>
  <PresentationFormat>Grand écran</PresentationFormat>
  <Paragraphs>30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Thème Office</vt:lpstr>
      <vt:lpstr>Présentation PowerPoint</vt:lpstr>
    </vt:vector>
  </TitlesOfParts>
  <Company>Sidel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Boufagher, Mehdy</dc:creator>
  <cp:lastModifiedBy>Boufagher, Mehdy</cp:lastModifiedBy>
  <cp:revision>40</cp:revision>
  <dcterms:created xsi:type="dcterms:W3CDTF">2024-04-17T11:49:06Z</dcterms:created>
  <dcterms:modified xsi:type="dcterms:W3CDTF">2024-10-15T14:06:48Z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etDate">
    <vt:lpwstr>2024-04-17T11:53:45Z</vt:lpwstr>
  </property>
  <property fmtid="{D5CDD505-2E9C-101B-9397-08002B2CF9AE}" pid="4" name="MSIP_Label_94480757-a570-4f64-84e7-c5b3ffe9d573_Method">
    <vt:lpwstr>Privileged</vt:lpwstr>
  </property>
  <property fmtid="{D5CDD505-2E9C-101B-9397-08002B2CF9AE}" pid="5" name="MSIP_Label_94480757-a570-4f64-84e7-c5b3ffe9d573_Name">
    <vt:lpwstr>General</vt:lpwstr>
  </property>
  <property fmtid="{D5CDD505-2E9C-101B-9397-08002B2CF9AE}" pid="6" name="MSIP_Label_94480757-a570-4f64-84e7-c5b3ffe9d573_SiteId">
    <vt:lpwstr>2390cbd1-e663-4321-bc93-ba298637ce52</vt:lpwstr>
  </property>
  <property fmtid="{D5CDD505-2E9C-101B-9397-08002B2CF9AE}" pid="7" name="MSIP_Label_94480757-a570-4f64-84e7-c5b3ffe9d573_ActionId">
    <vt:lpwstr>740809e4-76b0-45a9-8303-20d05f5ad30a</vt:lpwstr>
  </property>
  <property fmtid="{D5CDD505-2E9C-101B-9397-08002B2CF9AE}" pid="8" name="MSIP_Label_94480757-a570-4f64-84e7-c5b3ffe9d573_ContentBits">
    <vt:lpwstr>2</vt:lpwstr>
  </property>
  <property fmtid="{D5CDD505-2E9C-101B-9397-08002B2CF9AE}" pid="9" name="ClassificationContentMarkingFooterLocations">
    <vt:lpwstr>Thème Office:8</vt:lpwstr>
  </property>
  <property fmtid="{D5CDD505-2E9C-101B-9397-08002B2CF9AE}" pid="10" name="ClassificationContentMarkingFooterText">
    <vt:lpwstr>General</vt:lpwstr>
  </property>
  <property fmtid="{D5CDD505-2E9C-101B-9397-08002B2CF9AE}" pid="11" name="ContentTypeId">
    <vt:lpwstr>0x010100A9E68AB9D4A8064AA436EDC9C00D82B4</vt:lpwstr>
  </property>
  <property fmtid="{D5CDD505-2E9C-101B-9397-08002B2CF9AE}" pid="12" name="MediaServiceImageTags">
    <vt:lpwstr/>
  </property>
</Properties>
</file>