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4831-B77C-4B75-BE9F-69E9CD54792C}" v="25" dt="2024-10-15T12:32:31.851"/>
    <p1510:client id="{49DF76E0-1B37-483E-B7DB-A39D5259DD33}" v="9" dt="2024-10-15T13:53:18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E4BA9246-6EDB-4A93-BEE9-901FC25E1586}"/>
    <pc:docChg chg="custSel modSld">
      <pc:chgData name="Boufagher, Mehdy" userId="a8e82b8c-6d9f-4cb3-895e-aa54cfd06ba1" providerId="ADAL" clId="{E4BA9246-6EDB-4A93-BEE9-901FC25E1586}" dt="2024-08-21T11:31:42.980" v="39" actId="1076"/>
      <pc:docMkLst>
        <pc:docMk/>
      </pc:docMkLst>
      <pc:sldChg chg="addSp delSp modSp mod">
        <pc:chgData name="Boufagher, Mehdy" userId="a8e82b8c-6d9f-4cb3-895e-aa54cfd06ba1" providerId="ADAL" clId="{E4BA9246-6EDB-4A93-BEE9-901FC25E1586}" dt="2024-08-21T11:31:42.980" v="39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E4BA9246-6EDB-4A93-BEE9-901FC25E1586}" dt="2024-08-21T11:30:10.136" v="21" actId="14100"/>
          <ac:spMkLst>
            <pc:docMk/>
            <pc:sldMk cId="4193791004" sldId="256"/>
            <ac:spMk id="45" creationId="{462D28B0-096D-D35E-8480-2F192B64945A}"/>
          </ac:spMkLst>
        </pc:spChg>
        <pc:spChg chg="del">
          <ac:chgData name="Boufagher, Mehdy" userId="a8e82b8c-6d9f-4cb3-895e-aa54cfd06ba1" providerId="ADAL" clId="{E4BA9246-6EDB-4A93-BEE9-901FC25E1586}" dt="2024-08-21T11:30:04.402" v="19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Boufagher, Mehdy" userId="a8e82b8c-6d9f-4cb3-895e-aa54cfd06ba1" providerId="ADAL" clId="{E4BA9246-6EDB-4A93-BEE9-901FC25E1586}" dt="2024-08-21T11:29:24.729" v="4" actId="478"/>
          <ac:spMkLst>
            <pc:docMk/>
            <pc:sldMk cId="4193791004" sldId="256"/>
            <ac:spMk id="60" creationId="{8DA02F4B-E452-8A61-0B03-BC6E2241BCCF}"/>
          </ac:spMkLst>
        </pc:spChg>
        <pc:spChg chg="del mod">
          <ac:chgData name="Boufagher, Mehdy" userId="a8e82b8c-6d9f-4cb3-895e-aa54cfd06ba1" providerId="ADAL" clId="{E4BA9246-6EDB-4A93-BEE9-901FC25E1586}" dt="2024-08-21T11:29:23.699" v="2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Boufagher, Mehdy" userId="a8e82b8c-6d9f-4cb3-895e-aa54cfd06ba1" providerId="ADAL" clId="{E4BA9246-6EDB-4A93-BEE9-901FC25E1586}" dt="2024-08-21T11:29:22.767" v="0" actId="478"/>
          <ac:spMkLst>
            <pc:docMk/>
            <pc:sldMk cId="4193791004" sldId="256"/>
            <ac:spMk id="77" creationId="{CEB518CC-88F0-C974-99B5-11D72930C682}"/>
          </ac:spMkLst>
        </pc:spChg>
        <pc:spChg chg="del">
          <ac:chgData name="Boufagher, Mehdy" userId="a8e82b8c-6d9f-4cb3-895e-aa54cfd06ba1" providerId="ADAL" clId="{E4BA9246-6EDB-4A93-BEE9-901FC25E1586}" dt="2024-08-21T11:29:28.863" v="7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Boufagher, Mehdy" userId="a8e82b8c-6d9f-4cb3-895e-aa54cfd06ba1" providerId="ADAL" clId="{E4BA9246-6EDB-4A93-BEE9-901FC25E1586}" dt="2024-08-21T11:29:26.071" v="5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Boufagher, Mehdy" userId="a8e82b8c-6d9f-4cb3-895e-aa54cfd06ba1" providerId="ADAL" clId="{E4BA9246-6EDB-4A93-BEE9-901FC25E1586}" dt="2024-08-21T11:29:26.750" v="6" actId="478"/>
          <ac:spMkLst>
            <pc:docMk/>
            <pc:sldMk cId="4193791004" sldId="256"/>
            <ac:spMk id="80" creationId="{2ABA18F3-25EE-7420-D47E-2B68A1CEAA9E}"/>
          </ac:spMkLst>
        </pc:spChg>
        <pc:grpChg chg="del">
          <ac:chgData name="Boufagher, Mehdy" userId="a8e82b8c-6d9f-4cb3-895e-aa54cfd06ba1" providerId="ADAL" clId="{E4BA9246-6EDB-4A93-BEE9-901FC25E1586}" dt="2024-08-21T11:30:03.553" v="18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Boufagher, Mehdy" userId="a8e82b8c-6d9f-4cb3-895e-aa54cfd06ba1" providerId="ADAL" clId="{E4BA9246-6EDB-4A93-BEE9-901FC25E1586}" dt="2024-08-21T11:31:31.021" v="37" actId="1076"/>
          <ac:picMkLst>
            <pc:docMk/>
            <pc:sldMk cId="4193791004" sldId="256"/>
            <ac:picMk id="1026" creationId="{B8A23548-18B1-5283-28D0-51A313BF659E}"/>
          </ac:picMkLst>
        </pc:picChg>
        <pc:picChg chg="add mod">
          <ac:chgData name="Boufagher, Mehdy" userId="a8e82b8c-6d9f-4cb3-895e-aa54cfd06ba1" providerId="ADAL" clId="{E4BA9246-6EDB-4A93-BEE9-901FC25E1586}" dt="2024-08-21T11:31:42.980" v="39" actId="1076"/>
          <ac:picMkLst>
            <pc:docMk/>
            <pc:sldMk cId="4193791004" sldId="256"/>
            <ac:picMk id="1028" creationId="{F2E54AB4-8E55-2746-70B7-3F98EFDBF72D}"/>
          </ac:picMkLst>
        </pc:picChg>
        <pc:picChg chg="add mod">
          <ac:chgData name="Boufagher, Mehdy" userId="a8e82b8c-6d9f-4cb3-895e-aa54cfd06ba1" providerId="ADAL" clId="{E4BA9246-6EDB-4A93-BEE9-901FC25E1586}" dt="2024-08-21T11:31:27.604" v="36" actId="1076"/>
          <ac:picMkLst>
            <pc:docMk/>
            <pc:sldMk cId="4193791004" sldId="256"/>
            <ac:picMk id="1030" creationId="{E485ACA0-E134-BAD2-2DA7-53B284340892}"/>
          </ac:picMkLst>
        </pc:picChg>
        <pc:picChg chg="add mod">
          <ac:chgData name="Boufagher, Mehdy" userId="a8e82b8c-6d9f-4cb3-895e-aa54cfd06ba1" providerId="ADAL" clId="{E4BA9246-6EDB-4A93-BEE9-901FC25E1586}" dt="2024-08-21T11:31:35.805" v="38" actId="1076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Christophe, Tanguy [EXTERNAL]" userId="8bb54983-66b2-4b87-b83e-e2297b5db4b2" providerId="ADAL" clId="{A6DD83A9-4738-4DCF-A14B-273151525661}"/>
    <pc:docChg chg="undo custSel modSld">
      <pc:chgData name="Christophe, Tanguy [EXTERNAL]" userId="8bb54983-66b2-4b87-b83e-e2297b5db4b2" providerId="ADAL" clId="{A6DD83A9-4738-4DCF-A14B-273151525661}" dt="2024-06-03T08:03:31.681" v="664" actId="14100"/>
      <pc:docMkLst>
        <pc:docMk/>
      </pc:docMkLst>
      <pc:sldChg chg="addSp delSp modSp mod">
        <pc:chgData name="Christophe, Tanguy [EXTERNAL]" userId="8bb54983-66b2-4b87-b83e-e2297b5db4b2" providerId="ADAL" clId="{A6DD83A9-4738-4DCF-A14B-273151525661}" dt="2024-06-03T08:03:31.681" v="664" actId="14100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A6DD83A9-4738-4DCF-A14B-273151525661}" dt="2024-06-03T07:59:59.658" v="332"/>
          <ac:spMkLst>
            <pc:docMk/>
            <pc:sldMk cId="4193791004" sldId="256"/>
            <ac:spMk id="3" creationId="{A2BF348A-32A2-B40B-B8BC-9844B015CC16}"/>
          </ac:spMkLst>
        </pc:spChg>
        <pc:spChg chg="mod">
          <ac:chgData name="Christophe, Tanguy [EXTERNAL]" userId="8bb54983-66b2-4b87-b83e-e2297b5db4b2" providerId="ADAL" clId="{A6DD83A9-4738-4DCF-A14B-273151525661}" dt="2024-06-03T08:03:25.996" v="661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A6DD83A9-4738-4DCF-A14B-273151525661}" dt="2024-06-03T08:03:31.681" v="664" actId="14100"/>
          <ac:spMkLst>
            <pc:docMk/>
            <pc:sldMk cId="4193791004" sldId="256"/>
            <ac:spMk id="52" creationId="{2D983DB6-86B6-2BF3-FCC8-46E7B8EBA5A3}"/>
          </ac:spMkLst>
        </pc:spChg>
        <pc:spChg chg="add del">
          <ac:chgData name="Christophe, Tanguy [EXTERNAL]" userId="8bb54983-66b2-4b87-b83e-e2297b5db4b2" providerId="ADAL" clId="{A6DD83A9-4738-4DCF-A14B-273151525661}" dt="2024-06-03T08:03:27.366" v="663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A6DD83A9-4738-4DCF-A14B-273151525661}" dt="2024-05-31T14:44:32.577" v="9" actId="20577"/>
          <ac:spMkLst>
            <pc:docMk/>
            <pc:sldMk cId="4193791004" sldId="256"/>
            <ac:spMk id="61" creationId="{3E8F08BB-7384-E4FB-4CF7-BFAD3ED739A3}"/>
          </ac:spMkLst>
        </pc:spChg>
        <pc:grpChg chg="add del">
          <ac:chgData name="Christophe, Tanguy [EXTERNAL]" userId="8bb54983-66b2-4b87-b83e-e2297b5db4b2" providerId="ADAL" clId="{A6DD83A9-4738-4DCF-A14B-273151525661}" dt="2024-06-03T08:03:26.782" v="662" actId="478"/>
          <ac:grpSpMkLst>
            <pc:docMk/>
            <pc:sldMk cId="4193791004" sldId="256"/>
            <ac:grpSpMk id="57" creationId="{D682DAD1-ECF6-A60C-6984-9692AA5B5BA7}"/>
          </ac:grpSpMkLst>
        </pc:grpChg>
        <pc:graphicFrameChg chg="add del mod">
          <ac:chgData name="Christophe, Tanguy [EXTERNAL]" userId="8bb54983-66b2-4b87-b83e-e2297b5db4b2" providerId="ADAL" clId="{A6DD83A9-4738-4DCF-A14B-273151525661}" dt="2024-06-03T07:59:59.658" v="332"/>
          <ac:graphicFrameMkLst>
            <pc:docMk/>
            <pc:sldMk cId="4193791004" sldId="256"/>
            <ac:graphicFrameMk id="2" creationId="{49F2936A-2FF2-7EB0-CFC0-80DA07E60465}"/>
          </ac:graphicFrameMkLst>
        </pc:graphicFrameChg>
      </pc:sldChg>
    </pc:docChg>
  </pc:docChgLst>
  <pc:docChgLst>
    <pc:chgData name="Boufagher, Mehdy" userId="a8e82b8c-6d9f-4cb3-895e-aa54cfd06ba1" providerId="ADAL" clId="{417A4831-B77C-4B75-BE9F-69E9CD54792C}"/>
    <pc:docChg chg="undo custSel modSld">
      <pc:chgData name="Boufagher, Mehdy" userId="a8e82b8c-6d9f-4cb3-895e-aa54cfd06ba1" providerId="ADAL" clId="{417A4831-B77C-4B75-BE9F-69E9CD54792C}" dt="2024-10-15T13:15:54.706" v="229" actId="20577"/>
      <pc:docMkLst>
        <pc:docMk/>
      </pc:docMkLst>
      <pc:sldChg chg="addSp delSp modSp mod">
        <pc:chgData name="Boufagher, Mehdy" userId="a8e82b8c-6d9f-4cb3-895e-aa54cfd06ba1" providerId="ADAL" clId="{417A4831-B77C-4B75-BE9F-69E9CD54792C}" dt="2024-10-15T13:15:54.706" v="229" actId="20577"/>
        <pc:sldMkLst>
          <pc:docMk/>
          <pc:sldMk cId="4193791004" sldId="256"/>
        </pc:sldMkLst>
        <pc:spChg chg="add">
          <ac:chgData name="Boufagher, Mehdy" userId="a8e82b8c-6d9f-4cb3-895e-aa54cfd06ba1" providerId="ADAL" clId="{417A4831-B77C-4B75-BE9F-69E9CD54792C}" dt="2024-10-15T12:29:36.182" v="82"/>
          <ac:spMkLst>
            <pc:docMk/>
            <pc:sldMk cId="4193791004" sldId="256"/>
            <ac:spMk id="2" creationId="{F4B717B8-5E58-A33B-C3BE-EA40FCC97005}"/>
          </ac:spMkLst>
        </pc:spChg>
        <pc:spChg chg="add">
          <ac:chgData name="Boufagher, Mehdy" userId="a8e82b8c-6d9f-4cb3-895e-aa54cfd06ba1" providerId="ADAL" clId="{417A4831-B77C-4B75-BE9F-69E9CD54792C}" dt="2024-10-15T12:29:38.339" v="83"/>
          <ac:spMkLst>
            <pc:docMk/>
            <pc:sldMk cId="4193791004" sldId="256"/>
            <ac:spMk id="3" creationId="{18FD4D9A-ADEB-39E8-CDFC-889787CF68D7}"/>
          </ac:spMkLst>
        </pc:spChg>
        <pc:spChg chg="mod">
          <ac:chgData name="Boufagher, Mehdy" userId="a8e82b8c-6d9f-4cb3-895e-aa54cfd06ba1" providerId="ADAL" clId="{417A4831-B77C-4B75-BE9F-69E9CD54792C}" dt="2024-10-15T12:32:45.584" v="1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417A4831-B77C-4B75-BE9F-69E9CD54792C}" dt="2024-10-15T12:32:52.312" v="1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417A4831-B77C-4B75-BE9F-69E9CD54792C}" dt="2024-10-15T12:30:57.203" v="142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417A4831-B77C-4B75-BE9F-69E9CD54792C}" dt="2024-10-15T12:31:02.101" v="15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417A4831-B77C-4B75-BE9F-69E9CD54792C}" dt="2024-10-15T12:33:59.951" v="209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417A4831-B77C-4B75-BE9F-69E9CD54792C}" dt="2024-10-15T12:34:07.229" v="2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417A4831-B77C-4B75-BE9F-69E9CD54792C}" dt="2024-10-15T13:15:54.706" v="22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417A4831-B77C-4B75-BE9F-69E9CD54792C}" dt="2024-10-15T12:38:34.448" v="217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417A4831-B77C-4B75-BE9F-69E9CD54792C}" dt="2024-10-15T12:33:27.336" v="200" actId="5793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417A4831-B77C-4B75-BE9F-69E9CD54792C}" dt="2024-10-15T12:33:40.675" v="203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2" creationId="{E613E64A-8215-A989-D201-A1DE6E0C731D}"/>
          </ac:spMkLst>
        </pc:spChg>
        <pc:grpChg chg="add mod">
          <ac:chgData name="Boufagher, Mehdy" userId="a8e82b8c-6d9f-4cb3-895e-aa54cfd06ba1" providerId="ADAL" clId="{417A4831-B77C-4B75-BE9F-69E9CD54792C}" dt="2024-10-15T12:31:22.492" v="161" actId="1076"/>
          <ac:grpSpMkLst>
            <pc:docMk/>
            <pc:sldMk cId="4193791004" sldId="256"/>
            <ac:grpSpMk id="4" creationId="{BE08701D-3720-F73D-EC79-FF70E166E9E7}"/>
          </ac:grpSpMkLst>
        </pc:grp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5" creationId="{6FEA087C-1F0B-279A-4351-CEA220C40FA0}"/>
          </ac:picMkLst>
        </pc:pic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6" creationId="{65D2B3CE-D77D-C55B-8E9F-A8CB4810D50C}"/>
          </ac:picMkLst>
        </pc:picChg>
        <pc:picChg chg="add mod">
          <ac:chgData name="Boufagher, Mehdy" userId="a8e82b8c-6d9f-4cb3-895e-aa54cfd06ba1" providerId="ADAL" clId="{417A4831-B77C-4B75-BE9F-69E9CD54792C}" dt="2024-10-15T12:32:31.851" v="175" actId="1076"/>
          <ac:picMkLst>
            <pc:docMk/>
            <pc:sldMk cId="4193791004" sldId="256"/>
            <ac:picMk id="7" creationId="{8D2E7DD3-DD44-A5CB-BDE0-84AFE1D644B7}"/>
          </ac:picMkLst>
        </pc:picChg>
        <pc:picChg chg="add mod">
          <ac:chgData name="Boufagher, Mehdy" userId="a8e82b8c-6d9f-4cb3-895e-aa54cfd06ba1" providerId="ADAL" clId="{417A4831-B77C-4B75-BE9F-69E9CD54792C}" dt="2024-10-15T12:32:30.561" v="174" actId="1076"/>
          <ac:picMkLst>
            <pc:docMk/>
            <pc:sldMk cId="4193791004" sldId="256"/>
            <ac:picMk id="8" creationId="{1AEF14D4-D340-3195-2539-E5968C17363B}"/>
          </ac:picMkLst>
        </pc:picChg>
        <pc:picChg chg="del">
          <ac:chgData name="Boufagher, Mehdy" userId="a8e82b8c-6d9f-4cb3-895e-aa54cfd06ba1" providerId="ADAL" clId="{417A4831-B77C-4B75-BE9F-69E9CD54792C}" dt="2024-10-15T12:31:09.427" v="155" actId="478"/>
          <ac:picMkLst>
            <pc:docMk/>
            <pc:sldMk cId="4193791004" sldId="256"/>
            <ac:picMk id="1026" creationId="{B8A23548-18B1-5283-28D0-51A313BF659E}"/>
          </ac:picMkLst>
        </pc:picChg>
        <pc:picChg chg="del">
          <ac:chgData name="Boufagher, Mehdy" userId="a8e82b8c-6d9f-4cb3-895e-aa54cfd06ba1" providerId="ADAL" clId="{417A4831-B77C-4B75-BE9F-69E9CD54792C}" dt="2024-10-15T12:31:07.167" v="152" actId="478"/>
          <ac:picMkLst>
            <pc:docMk/>
            <pc:sldMk cId="4193791004" sldId="256"/>
            <ac:picMk id="1028" creationId="{F2E54AB4-8E55-2746-70B7-3F98EFDBF72D}"/>
          </ac:picMkLst>
        </pc:picChg>
        <pc:picChg chg="del">
          <ac:chgData name="Boufagher, Mehdy" userId="a8e82b8c-6d9f-4cb3-895e-aa54cfd06ba1" providerId="ADAL" clId="{417A4831-B77C-4B75-BE9F-69E9CD54792C}" dt="2024-10-15T12:31:08.779" v="154" actId="478"/>
          <ac:picMkLst>
            <pc:docMk/>
            <pc:sldMk cId="4193791004" sldId="256"/>
            <ac:picMk id="1030" creationId="{E485ACA0-E134-BAD2-2DA7-53B284340892}"/>
          </ac:picMkLst>
        </pc:picChg>
        <pc:picChg chg="del">
          <ac:chgData name="Boufagher, Mehdy" userId="a8e82b8c-6d9f-4cb3-895e-aa54cfd06ba1" providerId="ADAL" clId="{417A4831-B77C-4B75-BE9F-69E9CD54792C}" dt="2024-10-15T12:31:08.371" v="153" actId="478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S::115816@sidel.com::a8e82b8c-6d9f-4cb3-895e-aa54cfd06ba1" providerId="AD" clId="Web-{80AE46AB-1FF0-4C7A-A688-BAF7E4D50E6C}"/>
    <pc:docChg chg="modSld">
      <pc:chgData name="Boufagher, Mehdy" userId="S::115816@sidel.com::a8e82b8c-6d9f-4cb3-895e-aa54cfd06ba1" providerId="AD" clId="Web-{80AE46AB-1FF0-4C7A-A688-BAF7E4D50E6C}" dt="2024-08-21T09:46:36.090" v="2" actId="20577"/>
      <pc:docMkLst>
        <pc:docMk/>
      </pc:docMkLst>
      <pc:sldChg chg="modSp">
        <pc:chgData name="Boufagher, Mehdy" userId="S::115816@sidel.com::a8e82b8c-6d9f-4cb3-895e-aa54cfd06ba1" providerId="AD" clId="Web-{80AE46AB-1FF0-4C7A-A688-BAF7E4D50E6C}" dt="2024-08-21T09:46:36.090" v="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0AE46AB-1FF0-4C7A-A688-BAF7E4D50E6C}" dt="2024-08-21T09:46:36.090" v="2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80AE46AB-1FF0-4C7A-A688-BAF7E4D50E6C}" dt="2024-08-21T09:46:34.902" v="0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S::115816@sidel.com::a8e82b8c-6d9f-4cb3-895e-aa54cfd06ba1" providerId="AD" clId="Web-{319E1678-3A59-49C6-971A-BAE99A79C1B3}"/>
    <pc:docChg chg="modSld">
      <pc:chgData name="Boufagher, Mehdy" userId="S::115816@sidel.com::a8e82b8c-6d9f-4cb3-895e-aa54cfd06ba1" providerId="AD" clId="Web-{319E1678-3A59-49C6-971A-BAE99A79C1B3}" dt="2024-08-21T09:45:18.020" v="12" actId="20577"/>
      <pc:docMkLst>
        <pc:docMk/>
      </pc:docMkLst>
      <pc:sldChg chg="modSp">
        <pc:chgData name="Boufagher, Mehdy" userId="S::115816@sidel.com::a8e82b8c-6d9f-4cb3-895e-aa54cfd06ba1" providerId="AD" clId="Web-{319E1678-3A59-49C6-971A-BAE99A79C1B3}" dt="2024-08-21T09:45:18.020" v="1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319E1678-3A59-49C6-971A-BAE99A79C1B3}" dt="2024-08-21T09:45:13.083" v="9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319E1678-3A59-49C6-971A-BAE99A79C1B3}" dt="2024-08-21T09:45:18.020" v="12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a8e82b8c-6d9f-4cb3-895e-aa54cfd06ba1" providerId="ADAL" clId="{49DF76E0-1B37-483E-B7DB-A39D5259DD33}"/>
    <pc:docChg chg="undo custSel modSld">
      <pc:chgData name="Boufagher, Mehdy" userId="a8e82b8c-6d9f-4cb3-895e-aa54cfd06ba1" providerId="ADAL" clId="{49DF76E0-1B37-483E-B7DB-A39D5259DD33}" dt="2024-10-15T14:06:03.583" v="54" actId="2711"/>
      <pc:docMkLst>
        <pc:docMk/>
      </pc:docMkLst>
      <pc:sldChg chg="modSp mod">
        <pc:chgData name="Boufagher, Mehdy" userId="a8e82b8c-6d9f-4cb3-895e-aa54cfd06ba1" providerId="ADAL" clId="{49DF76E0-1B37-483E-B7DB-A39D5259DD33}" dt="2024-10-15T14:06:03.583" v="54" actId="2711"/>
        <pc:sldMkLst>
          <pc:docMk/>
          <pc:sldMk cId="4193791004" sldId="256"/>
        </pc:sldMkLst>
        <pc:spChg chg="mod">
          <ac:chgData name="Boufagher, Mehdy" userId="a8e82b8c-6d9f-4cb3-895e-aa54cfd06ba1" providerId="ADAL" clId="{49DF76E0-1B37-483E-B7DB-A39D5259DD33}" dt="2024-10-15T14:05:58.430" v="53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49DF76E0-1B37-483E-B7DB-A39D5259DD33}" dt="2024-10-15T13:51:09.324" v="31" actId="20577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49DF76E0-1B37-483E-B7DB-A39D5259DD33}" dt="2024-10-15T14:06:03.583" v="54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49DF76E0-1B37-483E-B7DB-A39D5259DD33}" dt="2024-10-15T13:50:46.578" v="29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49DF76E0-1B37-483E-B7DB-A39D5259DD33}" dt="2024-10-15T13:53:09.599" v="50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49DF76E0-1B37-483E-B7DB-A39D5259DD33}" dt="2024-10-15T13:47:54.557" v="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49DF76E0-1B37-483E-B7DB-A39D5259DD33}" dt="2024-10-15T13:48:35.327" v="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49DF76E0-1B37-483E-B7DB-A39D5259DD33}" dt="2024-10-15T13:48:30.203" v="3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49DF76E0-1B37-483E-B7DB-A39D5259DD33}" dt="2024-10-15T13:48:58.608" v="16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49DF76E0-1B37-483E-B7DB-A39D5259DD33}" dt="2024-10-15T13:48:49.370" v="14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49DF76E0-1B37-483E-B7DB-A39D5259DD33}" dt="2024-10-15T13:49:35.533" v="23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49DF76E0-1B37-483E-B7DB-A39D5259DD33}" dt="2024-10-15T13:49:27.913" v="22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49DF76E0-1B37-483E-B7DB-A39D5259DD33}" dt="2024-10-15T13:49:44.668" v="24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49DF76E0-1B37-483E-B7DB-A39D5259DD33}" dt="2024-10-15T13:49:52.884" v="25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49DF76E0-1B37-483E-B7DB-A39D5259DD33}" dt="2024-10-15T13:50:22.024" v="27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49DF76E0-1B37-483E-B7DB-A39D5259DD33}" dt="2024-10-15T13:50:10.779" v="26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49DF76E0-1B37-483E-B7DB-A39D5259DD33}" dt="2024-10-15T13:51:04.728" v="30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49DF76E0-1B37-483E-B7DB-A39D5259DD33}" dt="2024-10-15T13:47:46.602" v="0"/>
          <ac:spMkLst>
            <pc:docMk/>
            <pc:sldMk cId="4193791004" sldId="256"/>
            <ac:spMk id="83" creationId="{BB6C8BF8-83D3-54C0-D546-7997C19520F1}"/>
          </ac:spMkLst>
        </pc:spChg>
        <pc:grpChg chg="mod">
          <ac:chgData name="Boufagher, Mehdy" userId="a8e82b8c-6d9f-4cb3-895e-aa54cfd06ba1" providerId="ADAL" clId="{49DF76E0-1B37-483E-B7DB-A39D5259DD33}" dt="2024-10-15T13:53:16.879" v="51" actId="1076"/>
          <ac:grpSpMkLst>
            <pc:docMk/>
            <pc:sldMk cId="4193791004" sldId="256"/>
            <ac:grpSpMk id="4" creationId="{BE08701D-3720-F73D-EC79-FF70E166E9E7}"/>
          </ac:grpSpMkLst>
        </pc:grpChg>
        <pc:picChg chg="mod">
          <ac:chgData name="Boufagher, Mehdy" userId="a8e82b8c-6d9f-4cb3-895e-aa54cfd06ba1" providerId="ADAL" clId="{49DF76E0-1B37-483E-B7DB-A39D5259DD33}" dt="2024-10-15T13:52:08.920" v="36" actId="1076"/>
          <ac:picMkLst>
            <pc:docMk/>
            <pc:sldMk cId="4193791004" sldId="256"/>
            <ac:picMk id="7" creationId="{8D2E7DD3-DD44-A5CB-BDE0-84AFE1D644B7}"/>
          </ac:picMkLst>
        </pc:picChg>
        <pc:picChg chg="mod">
          <ac:chgData name="Boufagher, Mehdy" userId="a8e82b8c-6d9f-4cb3-895e-aa54cfd06ba1" providerId="ADAL" clId="{49DF76E0-1B37-483E-B7DB-A39D5259DD33}" dt="2024-10-15T13:53:18.279" v="52" actId="1076"/>
          <ac:picMkLst>
            <pc:docMk/>
            <pc:sldMk cId="4193791004" sldId="256"/>
            <ac:picMk id="8" creationId="{1AEF14D4-D340-3195-2539-E5968C17363B}"/>
          </ac:picMkLst>
        </pc:picChg>
      </pc:sld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332809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pt-BR" altLang="fr-FR" sz="1200" noProof="1"/>
              <a:t>Continuação da produção apesar da falha de uma das caixas de aquecimento. Configuração, ativação e desativação de cada caixa de aquecimento de forma independente em uma nova página de tela.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pt-BR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pt-BR" altLang="fr-FR" sz="1200" noProof="1"/>
              <a:t>Como a cibersegurança é essencial para sistemas de controle industrial, você pode migrar para a versão W10 HMI! Pergunte mais sobre nosso produto</a:t>
            </a: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pt-BR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pt-BR" altLang="fr-FR" sz="1200" noProof="1"/>
              <a:t>Migração 1051_HMI para Windows 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BENEFÍCIOS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333600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pt-BR" altLang="fr-FR" sz="1200" noProof="1">
                <a:solidFill>
                  <a:srgbClr val="000000"/>
                </a:solidFill>
              </a:rPr>
              <a:t>Em caso de falha do equipamento, existem duas opções para manter sua produção: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pt-BR" altLang="fr-FR" sz="1200" noProof="1">
                <a:solidFill>
                  <a:srgbClr val="000000"/>
                </a:solidFill>
              </a:rPr>
              <a:t>Ou a desativação da caixa não funcional com um ajuste correspondente do perfil de aquecimento para compensar a perda de capacidade de aquecimento.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pt-BR" altLang="fr-FR" sz="1200" noProof="1">
                <a:solidFill>
                  <a:srgbClr val="000000"/>
                </a:solidFill>
              </a:rPr>
              <a:t>Ou a substituição da caixa por uma equivalente: uma caixa Olicorps pode ser substituída por uma caixa Siemens sem a necessidade de qualquer alteração nos procedimentos automatizados.</a:t>
            </a: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pt-BR" altLang="fr-FR" sz="1200" noProof="1">
                <a:solidFill>
                  <a:srgbClr val="000000"/>
                </a:solidFill>
              </a:rPr>
              <a:t>Comentário: a seleção da caixa é possível apenas se a caixa estiver ativada e se nenhuma lâmpada estiver sendo usada no forno em questão.</a:t>
            </a:r>
            <a:endParaRPr lang="en-US" altLang="fr-FR" sz="1200" noProof="1">
              <a:solidFill>
                <a:srgbClr val="000000"/>
              </a:solidFill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DESCRIÇÃO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PCC VERSION V3.09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Ref. 1024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Preço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 do </a:t>
            </a:r>
            <a:r>
              <a:rPr lang="en-US" sz="1400" b="1" dirty="0" err="1">
                <a:solidFill>
                  <a:schemeClr val="bg1"/>
                </a:solidFill>
                <a:cs typeface="Arial"/>
              </a:rPr>
              <a:t>orçamento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  <a:p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 definir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Arial"/>
              </a:rPr>
              <a:t>Estimativa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cs typeface="Arial"/>
              </a:rPr>
              <a:t>retorno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 Dias-Homem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Tempo de </a:t>
            </a:r>
            <a:r>
              <a:rPr lang="en-US" sz="1400" b="1" dirty="0" err="1">
                <a:solidFill>
                  <a:schemeClr val="bg1"/>
                </a:solidFill>
                <a:cs typeface="Arial"/>
              </a:rPr>
              <a:t>instalação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Dias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pt-BR" sz="1400" b="1" dirty="0">
                <a:solidFill>
                  <a:schemeClr val="bg1"/>
                </a:solidFill>
                <a:cs typeface="Arial"/>
              </a:rPr>
              <a:t>Parada da máquina: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*Esses dados são aproximados e não definitivos, dependendo da configuração da sua máquina.</a:t>
            </a:r>
          </a:p>
          <a:p>
            <a:endParaRPr lang="pt-BR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cs typeface="Arial"/>
              </a:rPr>
              <a:t>Pode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 ser </a:t>
            </a:r>
            <a:r>
              <a:rPr lang="en-US" sz="1100" b="1" dirty="0" err="1">
                <a:solidFill>
                  <a:schemeClr val="bg1"/>
                </a:solidFill>
                <a:cs typeface="Arial"/>
              </a:rPr>
              <a:t>combinado</a:t>
            </a:r>
            <a:r>
              <a:rPr lang="en-US" sz="1100" b="1" dirty="0">
                <a:solidFill>
                  <a:schemeClr val="bg1"/>
                </a:solidFill>
                <a:cs typeface="Arial"/>
              </a:rPr>
              <a:t> com:</a:t>
            </a:r>
          </a:p>
          <a:p>
            <a:endParaRPr lang="en-U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Blowers Universal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Aplicação</a:t>
            </a:r>
            <a:r>
              <a:rPr lang="en-US" sz="1100" b="1" dirty="0">
                <a:solidFill>
                  <a:schemeClr val="bg1"/>
                </a:solidFill>
              </a:rPr>
              <a:t> da </a:t>
            </a:r>
            <a:r>
              <a:rPr lang="en-US" sz="1100" b="1" dirty="0" err="1">
                <a:solidFill>
                  <a:schemeClr val="bg1"/>
                </a:solidFill>
              </a:rPr>
              <a:t>máquina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Não aplicável</a:t>
            </a:r>
          </a:p>
          <a:p>
            <a:pPr>
              <a:buClr>
                <a:srgbClr val="E74B00"/>
              </a:buClr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EFICIÊNCIA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DADOS CHAVE</a:t>
            </a:r>
          </a:p>
          <a:p>
            <a:pPr algn="l"/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E08701D-3720-F73D-EC79-FF70E166E9E7}"/>
              </a:ext>
            </a:extLst>
          </p:cNvPr>
          <p:cNvGrpSpPr/>
          <p:nvPr/>
        </p:nvGrpSpPr>
        <p:grpSpPr>
          <a:xfrm>
            <a:off x="9489109" y="1335931"/>
            <a:ext cx="2432738" cy="1972922"/>
            <a:chOff x="3082570" y="2077724"/>
            <a:chExt cx="2443653" cy="1631023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6FEA087C-1F0B-279A-4351-CEA220C4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65D2B3CE-D77D-C55B-8E9F-A8CB481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pic>
        <p:nvPicPr>
          <p:cNvPr id="7" name="Image 11" descr="Capture d’écran">
            <a:extLst>
              <a:ext uri="{FF2B5EF4-FFF2-40B4-BE49-F238E27FC236}">
                <a16:creationId xmlns:a16="http://schemas.microsoft.com/office/drawing/2014/main" id="{8D2E7DD3-DD44-A5CB-BDE0-84AFE1D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94" y="5050823"/>
            <a:ext cx="2944674" cy="15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EF14D4-D340-3195-2539-E5968C1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04" y="3985791"/>
            <a:ext cx="2448434" cy="20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B1A502-FBAC-45DB-B4A9-54ADBFB92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77BB22-879A-4BF4-A7FE-A835423B6F09}">
  <ds:schemaRefs>
    <ds:schemaRef ds:uri="http://purl.org/dc/dcmitype/"/>
    <ds:schemaRef ds:uri="http://schemas.microsoft.com/office/2006/documentManagement/types"/>
    <ds:schemaRef ds:uri="287c254b-2107-4f11-bbf4-c30bafcb041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7d5dec9a-9e8b-443d-b3d9-4436fe769d7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224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40</cp:revision>
  <dcterms:created xsi:type="dcterms:W3CDTF">2024-04-17T11:49:06Z</dcterms:created>
  <dcterms:modified xsi:type="dcterms:W3CDTF">2024-10-15T14:06:08Z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