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12192000" cy="6858000"/>
  <p:notesSz cx="7023100" cy="93091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056069F-D9F1-8638-EA71-DC8EC38860FC}" name="Boufagher, Mehdy" initials="BM" userId="S::115816@sidel.com::a8e82b8c-6d9f-4cb3-895e-aa54cfd06ba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4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919430-8180-45AF-9086-CC522A4E22B9}" v="4" dt="2025-03-31T08:12:09.1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8" autoAdjust="0"/>
    <p:restoredTop sz="89962" autoAdjust="0"/>
  </p:normalViewPr>
  <p:slideViewPr>
    <p:cSldViewPr snapToGrid="0">
      <p:cViewPr varScale="1">
        <p:scale>
          <a:sx n="74" d="100"/>
          <a:sy n="74" d="100"/>
        </p:scale>
        <p:origin x="92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ufagher, Mehdy" userId="S::115816@sidel.com::a8e82b8c-6d9f-4cb3-895e-aa54cfd06ba1" providerId="AD" clId="Web-{377C6558-8888-4AC9-A216-B1CBDF2E3C00}"/>
    <pc:docChg chg="modSld">
      <pc:chgData name="Boufagher, Mehdy" userId="S::115816@sidel.com::a8e82b8c-6d9f-4cb3-895e-aa54cfd06ba1" providerId="AD" clId="Web-{377C6558-8888-4AC9-A216-B1CBDF2E3C00}" dt="2024-11-12T09:10:16.993" v="38" actId="20577"/>
      <pc:docMkLst>
        <pc:docMk/>
      </pc:docMkLst>
      <pc:sldChg chg="addSp modSp">
        <pc:chgData name="Boufagher, Mehdy" userId="S::115816@sidel.com::a8e82b8c-6d9f-4cb3-895e-aa54cfd06ba1" providerId="AD" clId="Web-{377C6558-8888-4AC9-A216-B1CBDF2E3C00}" dt="2024-11-12T09:10:16.993" v="38" actId="20577"/>
        <pc:sldMkLst>
          <pc:docMk/>
          <pc:sldMk cId="4193791004" sldId="256"/>
        </pc:sldMkLst>
        <pc:spChg chg="add mod">
          <ac:chgData name="Boufagher, Mehdy" userId="S::115816@sidel.com::a8e82b8c-6d9f-4cb3-895e-aa54cfd06ba1" providerId="AD" clId="Web-{377C6558-8888-4AC9-A216-B1CBDF2E3C00}" dt="2024-11-12T09:10:12.258" v="37" actId="20577"/>
          <ac:spMkLst>
            <pc:docMk/>
            <pc:sldMk cId="4193791004" sldId="256"/>
            <ac:spMk id="2" creationId="{C5FC005D-4859-0F85-31F2-CBB14E195501}"/>
          </ac:spMkLst>
        </pc:spChg>
        <pc:spChg chg="mod">
          <ac:chgData name="Boufagher, Mehdy" userId="S::115816@sidel.com::a8e82b8c-6d9f-4cb3-895e-aa54cfd06ba1" providerId="AD" clId="Web-{377C6558-8888-4AC9-A216-B1CBDF2E3C00}" dt="2024-11-12T09:09:29.069" v="14" actId="1076"/>
          <ac:spMkLst>
            <pc:docMk/>
            <pc:sldMk cId="4193791004" sldId="256"/>
            <ac:spMk id="7" creationId="{483A2DB3-5BA3-674D-161D-66D7084182B3}"/>
          </ac:spMkLst>
        </pc:spChg>
        <pc:spChg chg="add mod">
          <ac:chgData name="Boufagher, Mehdy" userId="S::115816@sidel.com::a8e82b8c-6d9f-4cb3-895e-aa54cfd06ba1" providerId="AD" clId="Web-{377C6558-8888-4AC9-A216-B1CBDF2E3C00}" dt="2024-11-12T09:10:16.993" v="38" actId="20577"/>
          <ac:spMkLst>
            <pc:docMk/>
            <pc:sldMk cId="4193791004" sldId="256"/>
            <ac:spMk id="8" creationId="{EBB6302F-3538-2ED8-A7EB-AB9B1B65A6CC}"/>
          </ac:spMkLst>
        </pc:spChg>
        <pc:spChg chg="mod">
          <ac:chgData name="Boufagher, Mehdy" userId="S::115816@sidel.com::a8e82b8c-6d9f-4cb3-895e-aa54cfd06ba1" providerId="AD" clId="Web-{377C6558-8888-4AC9-A216-B1CBDF2E3C00}" dt="2024-11-12T09:09:32.882" v="15" actId="1076"/>
          <ac:spMkLst>
            <pc:docMk/>
            <pc:sldMk cId="4193791004" sldId="256"/>
            <ac:spMk id="63" creationId="{A80B108C-F084-D870-FFE1-699A4D7E5A9C}"/>
          </ac:spMkLst>
        </pc:spChg>
        <pc:spChg chg="mod">
          <ac:chgData name="Boufagher, Mehdy" userId="S::115816@sidel.com::a8e82b8c-6d9f-4cb3-895e-aa54cfd06ba1" providerId="AD" clId="Web-{377C6558-8888-4AC9-A216-B1CBDF2E3C00}" dt="2024-11-12T09:09:01.709" v="4" actId="1076"/>
          <ac:spMkLst>
            <pc:docMk/>
            <pc:sldMk cId="4193791004" sldId="256"/>
            <ac:spMk id="66" creationId="{E3D8C216-047A-0E7E-482B-070507816A1B}"/>
          </ac:spMkLst>
        </pc:spChg>
        <pc:spChg chg="mod">
          <ac:chgData name="Boufagher, Mehdy" userId="S::115816@sidel.com::a8e82b8c-6d9f-4cb3-895e-aa54cfd06ba1" providerId="AD" clId="Web-{377C6558-8888-4AC9-A216-B1CBDF2E3C00}" dt="2024-11-12T09:09:22.257" v="13" actId="1076"/>
          <ac:spMkLst>
            <pc:docMk/>
            <pc:sldMk cId="4193791004" sldId="256"/>
            <ac:spMk id="67" creationId="{1707BAA9-DCA5-5E2B-3C1B-986695A9A3BD}"/>
          </ac:spMkLst>
        </pc:spChg>
        <pc:spChg chg="mod">
          <ac:chgData name="Boufagher, Mehdy" userId="S::115816@sidel.com::a8e82b8c-6d9f-4cb3-895e-aa54cfd06ba1" providerId="AD" clId="Web-{377C6558-8888-4AC9-A216-B1CBDF2E3C00}" dt="2024-11-12T09:09:01.771" v="6" actId="1076"/>
          <ac:spMkLst>
            <pc:docMk/>
            <pc:sldMk cId="4193791004" sldId="256"/>
            <ac:spMk id="68" creationId="{7DE98027-5F83-A5FC-4337-E3E1E304AA6F}"/>
          </ac:spMkLst>
        </pc:spChg>
        <pc:spChg chg="mod">
          <ac:chgData name="Boufagher, Mehdy" userId="S::115816@sidel.com::a8e82b8c-6d9f-4cb3-895e-aa54cfd06ba1" providerId="AD" clId="Web-{377C6558-8888-4AC9-A216-B1CBDF2E3C00}" dt="2024-11-12T09:09:18.022" v="12" actId="1076"/>
          <ac:spMkLst>
            <pc:docMk/>
            <pc:sldMk cId="4193791004" sldId="256"/>
            <ac:spMk id="69" creationId="{25DACCD5-7A73-7525-1A8B-7E787DA1F44B}"/>
          </ac:spMkLst>
        </pc:spChg>
        <pc:spChg chg="mod">
          <ac:chgData name="Boufagher, Mehdy" userId="S::115816@sidel.com::a8e82b8c-6d9f-4cb3-895e-aa54cfd06ba1" providerId="AD" clId="Web-{377C6558-8888-4AC9-A216-B1CBDF2E3C00}" dt="2024-11-12T09:09:01.850" v="8" actId="1076"/>
          <ac:spMkLst>
            <pc:docMk/>
            <pc:sldMk cId="4193791004" sldId="256"/>
            <ac:spMk id="70" creationId="{93B8876F-D75E-DDD0-807A-A249C3FADAED}"/>
          </ac:spMkLst>
        </pc:spChg>
      </pc:sldChg>
    </pc:docChg>
  </pc:docChgLst>
  <pc:docChgLst>
    <pc:chgData name="Boufagher, Mehdy" userId="S::115816@sidel.com::a8e82b8c-6d9f-4cb3-895e-aa54cfd06ba1" providerId="AD" clId="Web-{8F919430-8180-45AF-9086-CC522A4E22B9}"/>
    <pc:docChg chg="modSld">
      <pc:chgData name="Boufagher, Mehdy" userId="S::115816@sidel.com::a8e82b8c-6d9f-4cb3-895e-aa54cfd06ba1" providerId="AD" clId="Web-{8F919430-8180-45AF-9086-CC522A4E22B9}" dt="2025-03-31T08:12:05.999" v="1" actId="20577"/>
      <pc:docMkLst>
        <pc:docMk/>
      </pc:docMkLst>
      <pc:sldChg chg="modSp">
        <pc:chgData name="Boufagher, Mehdy" userId="S::115816@sidel.com::a8e82b8c-6d9f-4cb3-895e-aa54cfd06ba1" providerId="AD" clId="Web-{8F919430-8180-45AF-9086-CC522A4E22B9}" dt="2025-03-31T08:12:05.999" v="1" actId="20577"/>
        <pc:sldMkLst>
          <pc:docMk/>
          <pc:sldMk cId="4193791004" sldId="256"/>
        </pc:sldMkLst>
        <pc:spChg chg="mod">
          <ac:chgData name="Boufagher, Mehdy" userId="S::115816@sidel.com::a8e82b8c-6d9f-4cb3-895e-aa54cfd06ba1" providerId="AD" clId="Web-{8F919430-8180-45AF-9086-CC522A4E22B9}" dt="2025-03-31T08:12:01.327" v="0" actId="20577"/>
          <ac:spMkLst>
            <pc:docMk/>
            <pc:sldMk cId="4193791004" sldId="256"/>
            <ac:spMk id="67" creationId="{1707BAA9-DCA5-5E2B-3C1B-986695A9A3BD}"/>
          </ac:spMkLst>
        </pc:spChg>
        <pc:spChg chg="mod">
          <ac:chgData name="Boufagher, Mehdy" userId="S::115816@sidel.com::a8e82b8c-6d9f-4cb3-895e-aa54cfd06ba1" providerId="AD" clId="Web-{8F919430-8180-45AF-9086-CC522A4E22B9}" dt="2025-03-31T08:12:05.999" v="1" actId="20577"/>
          <ac:spMkLst>
            <pc:docMk/>
            <pc:sldMk cId="4193791004" sldId="256"/>
            <ac:spMk id="69" creationId="{25DACCD5-7A73-7525-1A8B-7E787DA1F44B}"/>
          </ac:spMkLst>
        </pc:spChg>
      </pc:sldChg>
    </pc:docChg>
  </pc:docChgLst>
  <pc:docChgLst>
    <pc:chgData name="Boufagher, Mehdy" userId="S::115816@sidel.com::a8e82b8c-6d9f-4cb3-895e-aa54cfd06ba1" providerId="AD" clId="Web-{06876B80-C102-44E6-88C8-6E6EE800771D}"/>
    <pc:docChg chg="mod">
      <pc:chgData name="Boufagher, Mehdy" userId="S::115816@sidel.com::a8e82b8c-6d9f-4cb3-895e-aa54cfd06ba1" providerId="AD" clId="Web-{06876B80-C102-44E6-88C8-6E6EE800771D}" dt="2024-06-05T11:54:24.022" v="3"/>
      <pc:docMkLst>
        <pc:docMk/>
      </pc:docMkLst>
      <pc:sldChg chg="addCm">
        <pc:chgData name="Boufagher, Mehdy" userId="S::115816@sidel.com::a8e82b8c-6d9f-4cb3-895e-aa54cfd06ba1" providerId="AD" clId="Web-{06876B80-C102-44E6-88C8-6E6EE800771D}" dt="2024-06-05T11:54:24.022" v="3"/>
        <pc:sldMkLst>
          <pc:docMk/>
          <pc:sldMk cId="4193791004" sldId="25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Boufagher, Mehdy" userId="S::115816@sidel.com::a8e82b8c-6d9f-4cb3-895e-aa54cfd06ba1" providerId="AD" clId="Web-{06876B80-C102-44E6-88C8-6E6EE800771D}" dt="2024-06-05T11:54:24.022" v="3"/>
              <pc2:cmMkLst xmlns:pc2="http://schemas.microsoft.com/office/powerpoint/2019/9/main/command">
                <pc:docMk/>
                <pc:sldMk cId="4193791004" sldId="256"/>
                <pc2:cmMk id="{C0E28301-2038-4E4C-A9E9-6523902E4153}"/>
              </pc2:cmMkLst>
            </pc226:cmChg>
            <pc226:cmChg xmlns:pc226="http://schemas.microsoft.com/office/powerpoint/2022/06/main/command" chg="add">
              <pc226:chgData name="Boufagher, Mehdy" userId="S::115816@sidel.com::a8e82b8c-6d9f-4cb3-895e-aa54cfd06ba1" providerId="AD" clId="Web-{06876B80-C102-44E6-88C8-6E6EE800771D}" dt="2024-06-05T11:51:59.314" v="2"/>
              <pc2:cmMkLst xmlns:pc2="http://schemas.microsoft.com/office/powerpoint/2019/9/main/command">
                <pc:docMk/>
                <pc:sldMk cId="4193791004" sldId="256"/>
                <pc2:cmMk id="{4F9D2244-A3B8-48F6-9EF7-23D0FCE830C1}"/>
              </pc2:cmMkLst>
            </pc226:cmChg>
            <pc226:cmChg xmlns:pc226="http://schemas.microsoft.com/office/powerpoint/2022/06/main/command" chg="add">
              <pc226:chgData name="Boufagher, Mehdy" userId="S::115816@sidel.com::a8e82b8c-6d9f-4cb3-895e-aa54cfd06ba1" providerId="AD" clId="Web-{06876B80-C102-44E6-88C8-6E6EE800771D}" dt="2024-06-05T11:50:12.936" v="1"/>
              <pc2:cmMkLst xmlns:pc2="http://schemas.microsoft.com/office/powerpoint/2019/9/main/command">
                <pc:docMk/>
                <pc:sldMk cId="4193791004" sldId="256"/>
                <pc2:cmMk id="{F3EE5DE5-E1DA-4ADF-827F-D29A208353EE}"/>
              </pc2:cmMkLst>
            </pc226:cmChg>
          </p:ext>
        </pc:extLst>
      </pc:sldChg>
    </pc:docChg>
  </pc:docChgLst>
  <pc:docChgLst>
    <pc:chgData name="Boufagher, Mehdy" userId="S::115816@sidel.com::a8e82b8c-6d9f-4cb3-895e-aa54cfd06ba1" providerId="AD" clId="Web-{1B5D233D-338D-4B6E-A876-1C0A47B82CB8}"/>
    <pc:docChg chg="modSld">
      <pc:chgData name="Boufagher, Mehdy" userId="S::115816@sidel.com::a8e82b8c-6d9f-4cb3-895e-aa54cfd06ba1" providerId="AD" clId="Web-{1B5D233D-338D-4B6E-A876-1C0A47B82CB8}" dt="2024-11-18T13:20:33.285" v="4"/>
      <pc:docMkLst>
        <pc:docMk/>
      </pc:docMkLst>
      <pc:sldChg chg="addSp modSp">
        <pc:chgData name="Boufagher, Mehdy" userId="S::115816@sidel.com::a8e82b8c-6d9f-4cb3-895e-aa54cfd06ba1" providerId="AD" clId="Web-{1B5D233D-338D-4B6E-A876-1C0A47B82CB8}" dt="2024-11-18T13:20:33.285" v="4"/>
        <pc:sldMkLst>
          <pc:docMk/>
          <pc:sldMk cId="4193791004" sldId="256"/>
        </pc:sldMkLst>
        <pc:spChg chg="mod">
          <ac:chgData name="Boufagher, Mehdy" userId="S::115816@sidel.com::a8e82b8c-6d9f-4cb3-895e-aa54cfd06ba1" providerId="AD" clId="Web-{1B5D233D-338D-4B6E-A876-1C0A47B82CB8}" dt="2024-11-18T13:20:10.878" v="0" actId="1076"/>
          <ac:spMkLst>
            <pc:docMk/>
            <pc:sldMk cId="4193791004" sldId="256"/>
            <ac:spMk id="2" creationId="{C5FC005D-4859-0F85-31F2-CBB14E195501}"/>
          </ac:spMkLst>
        </pc:spChg>
        <pc:spChg chg="mod">
          <ac:chgData name="Boufagher, Mehdy" userId="S::115816@sidel.com::a8e82b8c-6d9f-4cb3-895e-aa54cfd06ba1" providerId="AD" clId="Web-{1B5D233D-338D-4B6E-A876-1C0A47B82CB8}" dt="2024-11-18T13:20:10.909" v="1" actId="1076"/>
          <ac:spMkLst>
            <pc:docMk/>
            <pc:sldMk cId="4193791004" sldId="256"/>
            <ac:spMk id="8" creationId="{EBB6302F-3538-2ED8-A7EB-AB9B1B65A6CC}"/>
          </ac:spMkLst>
        </pc:spChg>
        <pc:inkChg chg="add">
          <ac:chgData name="Boufagher, Mehdy" userId="S::115816@sidel.com::a8e82b8c-6d9f-4cb3-895e-aa54cfd06ba1" providerId="AD" clId="Web-{1B5D233D-338D-4B6E-A876-1C0A47B82CB8}" dt="2024-11-18T13:20:29.691" v="2"/>
          <ac:inkMkLst>
            <pc:docMk/>
            <pc:sldMk cId="4193791004" sldId="256"/>
            <ac:inkMk id="10" creationId="{5413CE05-FB5A-4A4E-38B5-5C3F1A7351E0}"/>
          </ac:inkMkLst>
        </pc:inkChg>
        <pc:inkChg chg="add">
          <ac:chgData name="Boufagher, Mehdy" userId="S::115816@sidel.com::a8e82b8c-6d9f-4cb3-895e-aa54cfd06ba1" providerId="AD" clId="Web-{1B5D233D-338D-4B6E-A876-1C0A47B82CB8}" dt="2024-11-18T13:20:30.644" v="3"/>
          <ac:inkMkLst>
            <pc:docMk/>
            <pc:sldMk cId="4193791004" sldId="256"/>
            <ac:inkMk id="14" creationId="{4B124E9A-EDC1-5120-477C-76AA42550FDC}"/>
          </ac:inkMkLst>
        </pc:inkChg>
        <pc:inkChg chg="add">
          <ac:chgData name="Boufagher, Mehdy" userId="S::115816@sidel.com::a8e82b8c-6d9f-4cb3-895e-aa54cfd06ba1" providerId="AD" clId="Web-{1B5D233D-338D-4B6E-A876-1C0A47B82CB8}" dt="2024-11-18T13:20:33.285" v="4"/>
          <ac:inkMkLst>
            <pc:docMk/>
            <pc:sldMk cId="4193791004" sldId="256"/>
            <ac:inkMk id="15" creationId="{6A176B21-156E-2C72-3819-BEE63D047AF7}"/>
          </ac:inkMkLst>
        </pc:inkChg>
      </pc:sldChg>
    </pc:docChg>
  </pc:docChgLst>
  <pc:docChgLst>
    <pc:chgData name="Boufagher, Mehdy" userId="S::115816@sidel.com::a8e82b8c-6d9f-4cb3-895e-aa54cfd06ba1" providerId="AD" clId="Web-{94675595-1B95-454F-BAD6-2C3CB2B8E52B}"/>
    <pc:docChg chg="modSld">
      <pc:chgData name="Boufagher, Mehdy" userId="S::115816@sidel.com::a8e82b8c-6d9f-4cb3-895e-aa54cfd06ba1" providerId="AD" clId="Web-{94675595-1B95-454F-BAD6-2C3CB2B8E52B}" dt="2024-06-26T09:50:27.827" v="1" actId="20577"/>
      <pc:docMkLst>
        <pc:docMk/>
      </pc:docMkLst>
      <pc:sldChg chg="modSp">
        <pc:chgData name="Boufagher, Mehdy" userId="S::115816@sidel.com::a8e82b8c-6d9f-4cb3-895e-aa54cfd06ba1" providerId="AD" clId="Web-{94675595-1B95-454F-BAD6-2C3CB2B8E52B}" dt="2024-06-26T09:50:27.827" v="1" actId="20577"/>
        <pc:sldMkLst>
          <pc:docMk/>
          <pc:sldMk cId="4193791004" sldId="256"/>
        </pc:sldMkLst>
        <pc:spChg chg="mod">
          <ac:chgData name="Boufagher, Mehdy" userId="S::115816@sidel.com::a8e82b8c-6d9f-4cb3-895e-aa54cfd06ba1" providerId="AD" clId="Web-{94675595-1B95-454F-BAD6-2C3CB2B8E52B}" dt="2024-06-26T09:50:27.827" v="1" actId="20577"/>
          <ac:spMkLst>
            <pc:docMk/>
            <pc:sldMk cId="4193791004" sldId="256"/>
            <ac:spMk id="62" creationId="{C8150B97-541C-BC17-A789-56F8312ED4DB}"/>
          </ac:spMkLst>
        </pc:spChg>
      </pc:sldChg>
    </pc:docChg>
  </pc:docChgLst>
  <pc:docChgLst>
    <pc:chgData name="Faure, Didier" userId="791ba54c-1f49-4f2e-b537-01eab0413206" providerId="ADAL" clId="{73E7F979-2C81-46F5-B5B2-5D8DBC5337E1}"/>
    <pc:docChg chg="undo custSel modSld">
      <pc:chgData name="Faure, Didier" userId="791ba54c-1f49-4f2e-b537-01eab0413206" providerId="ADAL" clId="{73E7F979-2C81-46F5-B5B2-5D8DBC5337E1}" dt="2024-05-07T15:15:37.414" v="1055" actId="20577"/>
      <pc:docMkLst>
        <pc:docMk/>
      </pc:docMkLst>
      <pc:sldChg chg="addSp delSp modSp mod">
        <pc:chgData name="Faure, Didier" userId="791ba54c-1f49-4f2e-b537-01eab0413206" providerId="ADAL" clId="{73E7F979-2C81-46F5-B5B2-5D8DBC5337E1}" dt="2024-05-07T15:15:37.414" v="1055" actId="20577"/>
        <pc:sldMkLst>
          <pc:docMk/>
          <pc:sldMk cId="4193791004" sldId="256"/>
        </pc:sldMkLst>
        <pc:spChg chg="add mod">
          <ac:chgData name="Faure, Didier" userId="791ba54c-1f49-4f2e-b537-01eab0413206" providerId="ADAL" clId="{73E7F979-2C81-46F5-B5B2-5D8DBC5337E1}" dt="2024-05-07T13:50:18.434" v="169" actId="1076"/>
          <ac:spMkLst>
            <pc:docMk/>
            <pc:sldMk cId="4193791004" sldId="256"/>
            <ac:spMk id="4" creationId="{C66C1C51-B186-50D5-ADBC-1492272B2144}"/>
          </ac:spMkLst>
        </pc:spChg>
        <pc:spChg chg="add mod">
          <ac:chgData name="Faure, Didier" userId="791ba54c-1f49-4f2e-b537-01eab0413206" providerId="ADAL" clId="{73E7F979-2C81-46F5-B5B2-5D8DBC5337E1}" dt="2024-05-07T13:50:34.691" v="174" actId="20577"/>
          <ac:spMkLst>
            <pc:docMk/>
            <pc:sldMk cId="4193791004" sldId="256"/>
            <ac:spMk id="5" creationId="{DE0C8B94-F322-9A01-8482-6503B1FD614E}"/>
          </ac:spMkLst>
        </pc:spChg>
        <pc:spChg chg="add mod">
          <ac:chgData name="Faure, Didier" userId="791ba54c-1f49-4f2e-b537-01eab0413206" providerId="ADAL" clId="{73E7F979-2C81-46F5-B5B2-5D8DBC5337E1}" dt="2024-05-07T14:49:06.045" v="808" actId="1076"/>
          <ac:spMkLst>
            <pc:docMk/>
            <pc:sldMk cId="4193791004" sldId="256"/>
            <ac:spMk id="6" creationId="{EFC592C8-27F1-C600-6BAF-134C0D3C075E}"/>
          </ac:spMkLst>
        </pc:spChg>
        <pc:spChg chg="add mod">
          <ac:chgData name="Faure, Didier" userId="791ba54c-1f49-4f2e-b537-01eab0413206" providerId="ADAL" clId="{73E7F979-2C81-46F5-B5B2-5D8DBC5337E1}" dt="2024-05-07T15:15:37.414" v="1055" actId="20577"/>
          <ac:spMkLst>
            <pc:docMk/>
            <pc:sldMk cId="4193791004" sldId="256"/>
            <ac:spMk id="7" creationId="{483A2DB3-5BA3-674D-161D-66D7084182B3}"/>
          </ac:spMkLst>
        </pc:spChg>
        <pc:spChg chg="add del mod ord">
          <ac:chgData name="Faure, Didier" userId="791ba54c-1f49-4f2e-b537-01eab0413206" providerId="ADAL" clId="{73E7F979-2C81-46F5-B5B2-5D8DBC5337E1}" dt="2024-05-07T14:45:45.385" v="784" actId="478"/>
          <ac:spMkLst>
            <pc:docMk/>
            <pc:sldMk cId="4193791004" sldId="256"/>
            <ac:spMk id="16" creationId="{ED2D1826-22D8-87D5-AA83-689D788B15A5}"/>
          </ac:spMkLst>
        </pc:spChg>
        <pc:spChg chg="mod">
          <ac:chgData name="Faure, Didier" userId="791ba54c-1f49-4f2e-b537-01eab0413206" providerId="ADAL" clId="{73E7F979-2C81-46F5-B5B2-5D8DBC5337E1}" dt="2024-05-07T14:38:23.693" v="665" actId="14100"/>
          <ac:spMkLst>
            <pc:docMk/>
            <pc:sldMk cId="4193791004" sldId="256"/>
            <ac:spMk id="45" creationId="{462D28B0-096D-D35E-8480-2F192B64945A}"/>
          </ac:spMkLst>
        </pc:spChg>
        <pc:spChg chg="mod">
          <ac:chgData name="Faure, Didier" userId="791ba54c-1f49-4f2e-b537-01eab0413206" providerId="ADAL" clId="{73E7F979-2C81-46F5-B5B2-5D8DBC5337E1}" dt="2024-05-07T14:55:09.909" v="854" actId="20577"/>
          <ac:spMkLst>
            <pc:docMk/>
            <pc:sldMk cId="4193791004" sldId="256"/>
            <ac:spMk id="52" creationId="{2D983DB6-86B6-2BF3-FCC8-46E7B8EBA5A3}"/>
          </ac:spMkLst>
        </pc:spChg>
        <pc:spChg chg="del">
          <ac:chgData name="Faure, Didier" userId="791ba54c-1f49-4f2e-b537-01eab0413206" providerId="ADAL" clId="{73E7F979-2C81-46F5-B5B2-5D8DBC5337E1}" dt="2024-05-07T13:46:17.753" v="155" actId="478"/>
          <ac:spMkLst>
            <pc:docMk/>
            <pc:sldMk cId="4193791004" sldId="256"/>
            <ac:spMk id="56" creationId="{4C4FC064-3AE4-BDB6-CE6E-ED90C2136D5A}"/>
          </ac:spMkLst>
        </pc:spChg>
        <pc:spChg chg="mod">
          <ac:chgData name="Faure, Didier" userId="791ba54c-1f49-4f2e-b537-01eab0413206" providerId="ADAL" clId="{73E7F979-2C81-46F5-B5B2-5D8DBC5337E1}" dt="2024-05-07T13:40:29.655" v="1" actId="2711"/>
          <ac:spMkLst>
            <pc:docMk/>
            <pc:sldMk cId="4193791004" sldId="256"/>
            <ac:spMk id="61" creationId="{3E8F08BB-7384-E4FB-4CF7-BFAD3ED739A3}"/>
          </ac:spMkLst>
        </pc:spChg>
        <pc:spChg chg="mod">
          <ac:chgData name="Faure, Didier" userId="791ba54c-1f49-4f2e-b537-01eab0413206" providerId="ADAL" clId="{73E7F979-2C81-46F5-B5B2-5D8DBC5337E1}" dt="2024-05-07T13:41:50.185" v="13" actId="20577"/>
          <ac:spMkLst>
            <pc:docMk/>
            <pc:sldMk cId="4193791004" sldId="256"/>
            <ac:spMk id="62" creationId="{C8150B97-541C-BC17-A789-56F8312ED4DB}"/>
          </ac:spMkLst>
        </pc:spChg>
        <pc:spChg chg="mod">
          <ac:chgData name="Faure, Didier" userId="791ba54c-1f49-4f2e-b537-01eab0413206" providerId="ADAL" clId="{73E7F979-2C81-46F5-B5B2-5D8DBC5337E1}" dt="2024-05-07T14:00:33.914" v="305" actId="20577"/>
          <ac:spMkLst>
            <pc:docMk/>
            <pc:sldMk cId="4193791004" sldId="256"/>
            <ac:spMk id="63" creationId="{A80B108C-F084-D870-FFE1-699A4D7E5A9C}"/>
          </ac:spMkLst>
        </pc:spChg>
        <pc:spChg chg="mod">
          <ac:chgData name="Faure, Didier" userId="791ba54c-1f49-4f2e-b537-01eab0413206" providerId="ADAL" clId="{73E7F979-2C81-46F5-B5B2-5D8DBC5337E1}" dt="2024-05-07T14:01:55.821" v="343" actId="20577"/>
          <ac:spMkLst>
            <pc:docMk/>
            <pc:sldMk cId="4193791004" sldId="256"/>
            <ac:spMk id="64" creationId="{DBADC5FC-5F63-742C-4471-FC03D2601782}"/>
          </ac:spMkLst>
        </pc:spChg>
        <pc:spChg chg="mod">
          <ac:chgData name="Faure, Didier" userId="791ba54c-1f49-4f2e-b537-01eab0413206" providerId="ADAL" clId="{73E7F979-2C81-46F5-B5B2-5D8DBC5337E1}" dt="2024-05-07T13:57:48.010" v="299" actId="20577"/>
          <ac:spMkLst>
            <pc:docMk/>
            <pc:sldMk cId="4193791004" sldId="256"/>
            <ac:spMk id="65" creationId="{6F5CBB1E-7EAD-1268-BE31-C74056578596}"/>
          </ac:spMkLst>
        </pc:spChg>
        <pc:spChg chg="mod">
          <ac:chgData name="Faure, Didier" userId="791ba54c-1f49-4f2e-b537-01eab0413206" providerId="ADAL" clId="{73E7F979-2C81-46F5-B5B2-5D8DBC5337E1}" dt="2024-05-07T13:58:38.293" v="300" actId="20577"/>
          <ac:spMkLst>
            <pc:docMk/>
            <pc:sldMk cId="4193791004" sldId="256"/>
            <ac:spMk id="67" creationId="{1707BAA9-DCA5-5E2B-3C1B-986695A9A3BD}"/>
          </ac:spMkLst>
        </pc:spChg>
        <pc:spChg chg="mod">
          <ac:chgData name="Faure, Didier" userId="791ba54c-1f49-4f2e-b537-01eab0413206" providerId="ADAL" clId="{73E7F979-2C81-46F5-B5B2-5D8DBC5337E1}" dt="2024-05-07T14:20:48.537" v="385" actId="20577"/>
          <ac:spMkLst>
            <pc:docMk/>
            <pc:sldMk cId="4193791004" sldId="256"/>
            <ac:spMk id="69" creationId="{25DACCD5-7A73-7525-1A8B-7E787DA1F44B}"/>
          </ac:spMkLst>
        </pc:spChg>
        <pc:spChg chg="mod">
          <ac:chgData name="Faure, Didier" userId="791ba54c-1f49-4f2e-b537-01eab0413206" providerId="ADAL" clId="{73E7F979-2C81-46F5-B5B2-5D8DBC5337E1}" dt="2024-05-07T14:01:35.808" v="342" actId="20577"/>
          <ac:spMkLst>
            <pc:docMk/>
            <pc:sldMk cId="4193791004" sldId="256"/>
            <ac:spMk id="71" creationId="{82B5FA08-1DB6-77C3-5E88-F6CC8673B3A0}"/>
          </ac:spMkLst>
        </pc:spChg>
        <pc:spChg chg="mod">
          <ac:chgData name="Faure, Didier" userId="791ba54c-1f49-4f2e-b537-01eab0413206" providerId="ADAL" clId="{73E7F979-2C81-46F5-B5B2-5D8DBC5337E1}" dt="2024-05-07T15:15:02.975" v="1048" actId="1036"/>
          <ac:spMkLst>
            <pc:docMk/>
            <pc:sldMk cId="4193791004" sldId="256"/>
            <ac:spMk id="73" creationId="{12EB70C3-9807-83CD-C6D7-8DA816CD10C5}"/>
          </ac:spMkLst>
        </pc:spChg>
        <pc:spChg chg="mod">
          <ac:chgData name="Faure, Didier" userId="791ba54c-1f49-4f2e-b537-01eab0413206" providerId="ADAL" clId="{73E7F979-2C81-46F5-B5B2-5D8DBC5337E1}" dt="2024-05-07T15:15:02.975" v="1048" actId="1036"/>
          <ac:spMkLst>
            <pc:docMk/>
            <pc:sldMk cId="4193791004" sldId="256"/>
            <ac:spMk id="74" creationId="{E443DD28-22B4-64F2-4A99-C128192B85BB}"/>
          </ac:spMkLst>
        </pc:spChg>
        <pc:spChg chg="mod">
          <ac:chgData name="Faure, Didier" userId="791ba54c-1f49-4f2e-b537-01eab0413206" providerId="ADAL" clId="{73E7F979-2C81-46F5-B5B2-5D8DBC5337E1}" dt="2024-05-07T15:14:43.647" v="1028" actId="20577"/>
          <ac:spMkLst>
            <pc:docMk/>
            <pc:sldMk cId="4193791004" sldId="256"/>
            <ac:spMk id="75" creationId="{ED133E87-7334-5DAE-45D3-5C83D05C9F54}"/>
          </ac:spMkLst>
        </pc:spChg>
        <pc:grpChg chg="del">
          <ac:chgData name="Faure, Didier" userId="791ba54c-1f49-4f2e-b537-01eab0413206" providerId="ADAL" clId="{73E7F979-2C81-46F5-B5B2-5D8DBC5337E1}" dt="2024-05-07T13:46:16.069" v="154" actId="478"/>
          <ac:grpSpMkLst>
            <pc:docMk/>
            <pc:sldMk cId="4193791004" sldId="256"/>
            <ac:grpSpMk id="57" creationId="{D682DAD1-ECF6-A60C-6984-9692AA5B5BA7}"/>
          </ac:grpSpMkLst>
        </pc:grpChg>
        <pc:picChg chg="add mod">
          <ac:chgData name="Faure, Didier" userId="791ba54c-1f49-4f2e-b537-01eab0413206" providerId="ADAL" clId="{73E7F979-2C81-46F5-B5B2-5D8DBC5337E1}" dt="2024-05-07T14:39:49.263" v="740" actId="1037"/>
          <ac:picMkLst>
            <pc:docMk/>
            <pc:sldMk cId="4193791004" sldId="256"/>
            <ac:picMk id="3" creationId="{0787CFF0-4A7F-0BB0-63D7-53063AED8507}"/>
          </ac:picMkLst>
        </pc:picChg>
        <pc:picChg chg="add del mod">
          <ac:chgData name="Faure, Didier" userId="791ba54c-1f49-4f2e-b537-01eab0413206" providerId="ADAL" clId="{73E7F979-2C81-46F5-B5B2-5D8DBC5337E1}" dt="2024-05-07T14:50:42.230" v="820" actId="478"/>
          <ac:picMkLst>
            <pc:docMk/>
            <pc:sldMk cId="4193791004" sldId="256"/>
            <ac:picMk id="8" creationId="{BDDCAC32-8A70-0D59-672B-3113A798A7B9}"/>
          </ac:picMkLst>
        </pc:picChg>
        <pc:picChg chg="add mod">
          <ac:chgData name="Faure, Didier" userId="791ba54c-1f49-4f2e-b537-01eab0413206" providerId="ADAL" clId="{73E7F979-2C81-46F5-B5B2-5D8DBC5337E1}" dt="2024-05-07T14:50:52.074" v="821" actId="1076"/>
          <ac:picMkLst>
            <pc:docMk/>
            <pc:sldMk cId="4193791004" sldId="256"/>
            <ac:picMk id="9" creationId="{4857D6F1-F7D9-3258-4205-B07E40437E78}"/>
          </ac:picMkLst>
        </pc:picChg>
        <pc:picChg chg="add mod">
          <ac:chgData name="Faure, Didier" userId="791ba54c-1f49-4f2e-b537-01eab0413206" providerId="ADAL" clId="{73E7F979-2C81-46F5-B5B2-5D8DBC5337E1}" dt="2024-05-07T14:54:16.186" v="846" actId="1076"/>
          <ac:picMkLst>
            <pc:docMk/>
            <pc:sldMk cId="4193791004" sldId="256"/>
            <ac:picMk id="25" creationId="{5454C4D3-064D-8899-31F3-8CD8A7CACFC5}"/>
          </ac:picMkLst>
        </pc:picChg>
        <pc:picChg chg="mod">
          <ac:chgData name="Faure, Didier" userId="791ba54c-1f49-4f2e-b537-01eab0413206" providerId="ADAL" clId="{73E7F979-2C81-46F5-B5B2-5D8DBC5337E1}" dt="2024-05-07T13:46:57.617" v="162" actId="14100"/>
          <ac:picMkLst>
            <pc:docMk/>
            <pc:sldMk cId="4193791004" sldId="256"/>
            <ac:picMk id="91" creationId="{942DF25E-5D71-96AC-7153-2EAB4BDF14D2}"/>
          </ac:picMkLst>
        </pc:picChg>
        <pc:picChg chg="mod">
          <ac:chgData name="Faure, Didier" userId="791ba54c-1f49-4f2e-b537-01eab0413206" providerId="ADAL" clId="{73E7F979-2C81-46F5-B5B2-5D8DBC5337E1}" dt="2024-05-07T13:47:03.745" v="163" actId="1076"/>
          <ac:picMkLst>
            <pc:docMk/>
            <pc:sldMk cId="4193791004" sldId="256"/>
            <ac:picMk id="92" creationId="{7628C682-80A0-4E79-901C-CCF5EFE85C0E}"/>
          </ac:picMkLst>
        </pc:picChg>
        <pc:picChg chg="del mod">
          <ac:chgData name="Faure, Didier" userId="791ba54c-1f49-4f2e-b537-01eab0413206" providerId="ADAL" clId="{73E7F979-2C81-46F5-B5B2-5D8DBC5337E1}" dt="2024-05-07T13:44:56.238" v="148" actId="478"/>
          <ac:picMkLst>
            <pc:docMk/>
            <pc:sldMk cId="4193791004" sldId="256"/>
            <ac:picMk id="93" creationId="{234FA427-24D3-46D8-85B4-8E742EFD3F38}"/>
          </ac:picMkLst>
        </pc:picChg>
        <pc:cxnChg chg="add mod">
          <ac:chgData name="Faure, Didier" userId="791ba54c-1f49-4f2e-b537-01eab0413206" providerId="ADAL" clId="{73E7F979-2C81-46F5-B5B2-5D8DBC5337E1}" dt="2024-05-07T14:54:16.186" v="846" actId="1076"/>
          <ac:cxnSpMkLst>
            <pc:docMk/>
            <pc:sldMk cId="4193791004" sldId="256"/>
            <ac:cxnSpMk id="11" creationId="{CCA16D6E-FA7D-4623-3B17-B9B27F1D9BB0}"/>
          </ac:cxnSpMkLst>
        </pc:cxnChg>
        <pc:cxnChg chg="add mod">
          <ac:chgData name="Faure, Didier" userId="791ba54c-1f49-4f2e-b537-01eab0413206" providerId="ADAL" clId="{73E7F979-2C81-46F5-B5B2-5D8DBC5337E1}" dt="2024-05-07T14:51:05.564" v="825" actId="14100"/>
          <ac:cxnSpMkLst>
            <pc:docMk/>
            <pc:sldMk cId="4193791004" sldId="256"/>
            <ac:cxnSpMk id="13" creationId="{B1BB4AC0-97A7-6794-A783-57A260DB6823}"/>
          </ac:cxnSpMkLst>
        </pc:cxnChg>
        <pc:cxnChg chg="add mod">
          <ac:chgData name="Faure, Didier" userId="791ba54c-1f49-4f2e-b537-01eab0413206" providerId="ADAL" clId="{73E7F979-2C81-46F5-B5B2-5D8DBC5337E1}" dt="2024-05-07T14:54:16.186" v="846" actId="1076"/>
          <ac:cxnSpMkLst>
            <pc:docMk/>
            <pc:sldMk cId="4193791004" sldId="256"/>
            <ac:cxnSpMk id="17" creationId="{2E86A4F9-7276-09E6-9440-7174B3956EBF}"/>
          </ac:cxnSpMkLst>
        </pc:cxnChg>
        <pc:cxnChg chg="add mod">
          <ac:chgData name="Faure, Didier" userId="791ba54c-1f49-4f2e-b537-01eab0413206" providerId="ADAL" clId="{73E7F979-2C81-46F5-B5B2-5D8DBC5337E1}" dt="2024-05-07T14:54:16.186" v="846" actId="1076"/>
          <ac:cxnSpMkLst>
            <pc:docMk/>
            <pc:sldMk cId="4193791004" sldId="256"/>
            <ac:cxnSpMk id="20" creationId="{EA347A08-1714-4DD6-75AE-249784146535}"/>
          </ac:cxnSpMkLst>
        </pc:cxnChg>
      </pc:sldChg>
    </pc:docChg>
  </pc:docChgLst>
  <pc:docChgLst>
    <pc:chgData name="Boufagher, Mehdy" userId="S::115816@sidel.com::a8e82b8c-6d9f-4cb3-895e-aa54cfd06ba1" providerId="AD" clId="Web-{7FF85B64-A566-4698-980E-7AD75579CDC0}"/>
    <pc:docChg chg="modSld">
      <pc:chgData name="Boufagher, Mehdy" userId="S::115816@sidel.com::a8e82b8c-6d9f-4cb3-895e-aa54cfd06ba1" providerId="AD" clId="Web-{7FF85B64-A566-4698-980E-7AD75579CDC0}" dt="2025-03-20T14:03:50.905" v="2"/>
      <pc:docMkLst>
        <pc:docMk/>
      </pc:docMkLst>
      <pc:sldChg chg="delSp">
        <pc:chgData name="Boufagher, Mehdy" userId="S::115816@sidel.com::a8e82b8c-6d9f-4cb3-895e-aa54cfd06ba1" providerId="AD" clId="Web-{7FF85B64-A566-4698-980E-7AD75579CDC0}" dt="2025-03-20T14:03:50.905" v="2"/>
        <pc:sldMkLst>
          <pc:docMk/>
          <pc:sldMk cId="4193791004" sldId="256"/>
        </pc:sldMkLst>
        <pc:inkChg chg="del">
          <ac:chgData name="Boufagher, Mehdy" userId="S::115816@sidel.com::a8e82b8c-6d9f-4cb3-895e-aa54cfd06ba1" providerId="AD" clId="Web-{7FF85B64-A566-4698-980E-7AD75579CDC0}" dt="2025-03-20T14:03:48.561" v="1"/>
          <ac:inkMkLst>
            <pc:docMk/>
            <pc:sldMk cId="4193791004" sldId="256"/>
            <ac:inkMk id="10" creationId="{5413CE05-FB5A-4A4E-38B5-5C3F1A7351E0}"/>
          </ac:inkMkLst>
        </pc:inkChg>
        <pc:inkChg chg="del">
          <ac:chgData name="Boufagher, Mehdy" userId="S::115816@sidel.com::a8e82b8c-6d9f-4cb3-895e-aa54cfd06ba1" providerId="AD" clId="Web-{7FF85B64-A566-4698-980E-7AD75579CDC0}" dt="2025-03-20T14:03:50.905" v="2"/>
          <ac:inkMkLst>
            <pc:docMk/>
            <pc:sldMk cId="4193791004" sldId="256"/>
            <ac:inkMk id="14" creationId="{4B124E9A-EDC1-5120-477C-76AA42550FDC}"/>
          </ac:inkMkLst>
        </pc:inkChg>
        <pc:inkChg chg="del">
          <ac:chgData name="Boufagher, Mehdy" userId="S::115816@sidel.com::a8e82b8c-6d9f-4cb3-895e-aa54cfd06ba1" providerId="AD" clId="Web-{7FF85B64-A566-4698-980E-7AD75579CDC0}" dt="2025-03-20T14:03:43.888" v="0"/>
          <ac:inkMkLst>
            <pc:docMk/>
            <pc:sldMk cId="4193791004" sldId="256"/>
            <ac:inkMk id="15" creationId="{6A176B21-156E-2C72-3819-BEE63D047AF7}"/>
          </ac:inkMkLst>
        </pc:inkChg>
      </pc:sldChg>
    </pc:docChg>
  </pc:docChgLst>
  <pc:docChgLst>
    <pc:chgData name="Christophe, Tanguy [EXTERNAL]" userId="8bb54983-66b2-4b87-b83e-e2297b5db4b2" providerId="ADAL" clId="{EA5030B7-4064-4E72-BC7D-C10C06662312}"/>
    <pc:docChg chg="modSld">
      <pc:chgData name="Christophe, Tanguy [EXTERNAL]" userId="8bb54983-66b2-4b87-b83e-e2297b5db4b2" providerId="ADAL" clId="{EA5030B7-4064-4E72-BC7D-C10C06662312}" dt="2024-07-09T07:57:27.002" v="1" actId="1076"/>
      <pc:docMkLst>
        <pc:docMk/>
      </pc:docMkLst>
      <pc:sldChg chg="modSp mod">
        <pc:chgData name="Christophe, Tanguy [EXTERNAL]" userId="8bb54983-66b2-4b87-b83e-e2297b5db4b2" providerId="ADAL" clId="{EA5030B7-4064-4E72-BC7D-C10C06662312}" dt="2024-07-09T07:57:27.002" v="1" actId="1076"/>
        <pc:sldMkLst>
          <pc:docMk/>
          <pc:sldMk cId="4193791004" sldId="256"/>
        </pc:sldMkLst>
        <pc:spChg chg="mod">
          <ac:chgData name="Christophe, Tanguy [EXTERNAL]" userId="8bb54983-66b2-4b87-b83e-e2297b5db4b2" providerId="ADAL" clId="{EA5030B7-4064-4E72-BC7D-C10C06662312}" dt="2024-07-09T07:57:27.002" v="1" actId="1076"/>
          <ac:spMkLst>
            <pc:docMk/>
            <pc:sldMk cId="4193791004" sldId="256"/>
            <ac:spMk id="12" creationId="{D568429C-02D9-4E3B-044D-5E5EB2572F87}"/>
          </ac:spMkLst>
        </pc:spChg>
      </pc:sldChg>
    </pc:docChg>
  </pc:docChgLst>
  <pc:docChgLst>
    <pc:chgData name="Boufagher, Mehdy" userId="a8e82b8c-6d9f-4cb3-895e-aa54cfd06ba1" providerId="ADAL" clId="{336A8A6B-DB50-462F-96EE-B4C427EAFCDA}"/>
    <pc:docChg chg="modSld">
      <pc:chgData name="Boufagher, Mehdy" userId="a8e82b8c-6d9f-4cb3-895e-aa54cfd06ba1" providerId="ADAL" clId="{336A8A6B-DB50-462F-96EE-B4C427EAFCDA}" dt="2024-11-18T08:08:42.593" v="4" actId="20577"/>
      <pc:docMkLst>
        <pc:docMk/>
      </pc:docMkLst>
      <pc:sldChg chg="modSp mod">
        <pc:chgData name="Boufagher, Mehdy" userId="a8e82b8c-6d9f-4cb3-895e-aa54cfd06ba1" providerId="ADAL" clId="{336A8A6B-DB50-462F-96EE-B4C427EAFCDA}" dt="2024-11-18T08:08:42.593" v="4" actId="20577"/>
        <pc:sldMkLst>
          <pc:docMk/>
          <pc:sldMk cId="4193791004" sldId="256"/>
        </pc:sldMkLst>
        <pc:spChg chg="mod">
          <ac:chgData name="Boufagher, Mehdy" userId="a8e82b8c-6d9f-4cb3-895e-aa54cfd06ba1" providerId="ADAL" clId="{336A8A6B-DB50-462F-96EE-B4C427EAFCDA}" dt="2024-11-18T08:08:42.593" v="4" actId="20577"/>
          <ac:spMkLst>
            <pc:docMk/>
            <pc:sldMk cId="4193791004" sldId="256"/>
            <ac:spMk id="2" creationId="{C5FC005D-4859-0F85-31F2-CBB14E195501}"/>
          </ac:spMkLst>
        </pc:spChg>
      </pc:sldChg>
    </pc:docChg>
  </pc:docChgLst>
  <pc:docChgLst>
    <pc:chgData name="Boufagher, Mehdy" userId="a8e82b8c-6d9f-4cb3-895e-aa54cfd06ba1" providerId="ADAL" clId="{66913FB4-B552-461F-A983-5A647BE28856}"/>
    <pc:docChg chg="modSld">
      <pc:chgData name="Boufagher, Mehdy" userId="a8e82b8c-6d9f-4cb3-895e-aa54cfd06ba1" providerId="ADAL" clId="{66913FB4-B552-461F-A983-5A647BE28856}" dt="2024-05-14T08:45:32.040" v="7" actId="20577"/>
      <pc:docMkLst>
        <pc:docMk/>
      </pc:docMkLst>
      <pc:sldChg chg="modSp mod">
        <pc:chgData name="Boufagher, Mehdy" userId="a8e82b8c-6d9f-4cb3-895e-aa54cfd06ba1" providerId="ADAL" clId="{66913FB4-B552-461F-A983-5A647BE28856}" dt="2024-05-14T08:45:32.040" v="7" actId="20577"/>
        <pc:sldMkLst>
          <pc:docMk/>
          <pc:sldMk cId="4193791004" sldId="256"/>
        </pc:sldMkLst>
        <pc:spChg chg="mod">
          <ac:chgData name="Boufagher, Mehdy" userId="a8e82b8c-6d9f-4cb3-895e-aa54cfd06ba1" providerId="ADAL" clId="{66913FB4-B552-461F-A983-5A647BE28856}" dt="2024-05-14T08:45:32.040" v="7" actId="20577"/>
          <ac:spMkLst>
            <pc:docMk/>
            <pc:sldMk cId="4193791004" sldId="256"/>
            <ac:spMk id="55" creationId="{E5DD7732-363C-F4DA-A84D-B3E8AF3EFD06}"/>
          </ac:spMkLst>
        </pc:spChg>
        <pc:spChg chg="mod">
          <ac:chgData name="Boufagher, Mehdy" userId="a8e82b8c-6d9f-4cb3-895e-aa54cfd06ba1" providerId="ADAL" clId="{66913FB4-B552-461F-A983-5A647BE28856}" dt="2024-05-13T12:57:04.568" v="3" actId="20577"/>
          <ac:spMkLst>
            <pc:docMk/>
            <pc:sldMk cId="4193791004" sldId="256"/>
            <ac:spMk id="63" creationId="{A80B108C-F084-D870-FFE1-699A4D7E5A9C}"/>
          </ac:spMkLst>
        </pc:spChg>
        <pc:spChg chg="mod">
          <ac:chgData name="Boufagher, Mehdy" userId="a8e82b8c-6d9f-4cb3-895e-aa54cfd06ba1" providerId="ADAL" clId="{66913FB4-B552-461F-A983-5A647BE28856}" dt="2024-05-13T12:57:00.203" v="2" actId="20577"/>
          <ac:spMkLst>
            <pc:docMk/>
            <pc:sldMk cId="4193791004" sldId="256"/>
            <ac:spMk id="64" creationId="{DBADC5FC-5F63-742C-4471-FC03D2601782}"/>
          </ac:spMkLst>
        </pc:spChg>
        <pc:spChg chg="mod">
          <ac:chgData name="Boufagher, Mehdy" userId="a8e82b8c-6d9f-4cb3-895e-aa54cfd06ba1" providerId="ADAL" clId="{66913FB4-B552-461F-A983-5A647BE28856}" dt="2024-05-13T12:56:55.226" v="1" actId="20577"/>
          <ac:spMkLst>
            <pc:docMk/>
            <pc:sldMk cId="4193791004" sldId="256"/>
            <ac:spMk id="67" creationId="{1707BAA9-DCA5-5E2B-3C1B-986695A9A3BD}"/>
          </ac:spMkLst>
        </pc:spChg>
      </pc:sldChg>
    </pc:docChg>
  </pc:docChgLst>
  <pc:docChgLst>
    <pc:chgData name="Boufagher, Mehdy" userId="a8e82b8c-6d9f-4cb3-895e-aa54cfd06ba1" providerId="ADAL" clId="{7C5B1768-431F-4DF4-A452-0462B20124C9}"/>
    <pc:docChg chg="custSel modMainMaster">
      <pc:chgData name="Boufagher, Mehdy" userId="a8e82b8c-6d9f-4cb3-895e-aa54cfd06ba1" providerId="ADAL" clId="{7C5B1768-431F-4DF4-A452-0462B20124C9}" dt="2024-09-23T16:49:09.222" v="6" actId="478"/>
      <pc:docMkLst>
        <pc:docMk/>
      </pc:docMkLst>
      <pc:sldMasterChg chg="modSldLayout">
        <pc:chgData name="Boufagher, Mehdy" userId="a8e82b8c-6d9f-4cb3-895e-aa54cfd06ba1" providerId="ADAL" clId="{7C5B1768-431F-4DF4-A452-0462B20124C9}" dt="2024-09-23T16:49:09.222" v="6" actId="478"/>
        <pc:sldMasterMkLst>
          <pc:docMk/>
          <pc:sldMasterMk cId="14599006" sldId="2147483648"/>
        </pc:sldMasterMkLst>
        <pc:sldLayoutChg chg="delSp mod">
          <pc:chgData name="Boufagher, Mehdy" userId="a8e82b8c-6d9f-4cb3-895e-aa54cfd06ba1" providerId="ADAL" clId="{7C5B1768-431F-4DF4-A452-0462B20124C9}" dt="2024-09-23T16:48:53.279" v="0" actId="478"/>
          <pc:sldLayoutMkLst>
            <pc:docMk/>
            <pc:sldMasterMk cId="14599006" sldId="2147483648"/>
            <pc:sldLayoutMk cId="4045737604" sldId="2147483653"/>
          </pc:sldLayoutMkLst>
          <pc:spChg chg="del">
            <ac:chgData name="Boufagher, Mehdy" userId="a8e82b8c-6d9f-4cb3-895e-aa54cfd06ba1" providerId="ADAL" clId="{7C5B1768-431F-4DF4-A452-0462B20124C9}" dt="2024-09-23T16:48:53.279" v="0" actId="478"/>
            <ac:spMkLst>
              <pc:docMk/>
              <pc:sldMasterMk cId="14599006" sldId="2147483648"/>
              <pc:sldLayoutMk cId="4045737604" sldId="2147483653"/>
              <ac:spMk id="8" creationId="{F597E2E0-C286-6CAD-39D3-60A97FD61431}"/>
            </ac:spMkLst>
          </pc:spChg>
        </pc:sldLayoutChg>
        <pc:sldLayoutChg chg="delSp mod">
          <pc:chgData name="Boufagher, Mehdy" userId="a8e82b8c-6d9f-4cb3-895e-aa54cfd06ba1" providerId="ADAL" clId="{7C5B1768-431F-4DF4-A452-0462B20124C9}" dt="2024-09-23T16:48:56.829" v="1" actId="478"/>
          <pc:sldLayoutMkLst>
            <pc:docMk/>
            <pc:sldMasterMk cId="14599006" sldId="2147483648"/>
            <pc:sldLayoutMk cId="177774814" sldId="2147483654"/>
          </pc:sldLayoutMkLst>
          <pc:spChg chg="del">
            <ac:chgData name="Boufagher, Mehdy" userId="a8e82b8c-6d9f-4cb3-895e-aa54cfd06ba1" providerId="ADAL" clId="{7C5B1768-431F-4DF4-A452-0462B20124C9}" dt="2024-09-23T16:48:56.829" v="1" actId="478"/>
            <ac:spMkLst>
              <pc:docMk/>
              <pc:sldMasterMk cId="14599006" sldId="2147483648"/>
              <pc:sldLayoutMk cId="177774814" sldId="2147483654"/>
              <ac:spMk id="4" creationId="{73F4527B-34CE-EBDB-4C68-A475CC06F69B}"/>
            </ac:spMkLst>
          </pc:spChg>
        </pc:sldLayoutChg>
        <pc:sldLayoutChg chg="delSp mod">
          <pc:chgData name="Boufagher, Mehdy" userId="a8e82b8c-6d9f-4cb3-895e-aa54cfd06ba1" providerId="ADAL" clId="{7C5B1768-431F-4DF4-A452-0462B20124C9}" dt="2024-09-23T16:48:59.054" v="2" actId="478"/>
          <pc:sldLayoutMkLst>
            <pc:docMk/>
            <pc:sldMasterMk cId="14599006" sldId="2147483648"/>
            <pc:sldLayoutMk cId="2943881293" sldId="2147483655"/>
          </pc:sldLayoutMkLst>
          <pc:spChg chg="del">
            <ac:chgData name="Boufagher, Mehdy" userId="a8e82b8c-6d9f-4cb3-895e-aa54cfd06ba1" providerId="ADAL" clId="{7C5B1768-431F-4DF4-A452-0462B20124C9}" dt="2024-09-23T16:48:59.054" v="2" actId="478"/>
            <ac:spMkLst>
              <pc:docMk/>
              <pc:sldMasterMk cId="14599006" sldId="2147483648"/>
              <pc:sldLayoutMk cId="2943881293" sldId="2147483655"/>
              <ac:spMk id="3" creationId="{8BE7815A-28F0-442D-EBBA-0B8C698E1FAA}"/>
            </ac:spMkLst>
          </pc:spChg>
        </pc:sldLayoutChg>
        <pc:sldLayoutChg chg="delSp mod">
          <pc:chgData name="Boufagher, Mehdy" userId="a8e82b8c-6d9f-4cb3-895e-aa54cfd06ba1" providerId="ADAL" clId="{7C5B1768-431F-4DF4-A452-0462B20124C9}" dt="2024-09-23T16:49:02.070" v="3" actId="478"/>
          <pc:sldLayoutMkLst>
            <pc:docMk/>
            <pc:sldMasterMk cId="14599006" sldId="2147483648"/>
            <pc:sldLayoutMk cId="1328532030" sldId="2147483656"/>
          </pc:sldLayoutMkLst>
          <pc:spChg chg="del">
            <ac:chgData name="Boufagher, Mehdy" userId="a8e82b8c-6d9f-4cb3-895e-aa54cfd06ba1" providerId="ADAL" clId="{7C5B1768-431F-4DF4-A452-0462B20124C9}" dt="2024-09-23T16:49:02.070" v="3" actId="478"/>
            <ac:spMkLst>
              <pc:docMk/>
              <pc:sldMasterMk cId="14599006" sldId="2147483648"/>
              <pc:sldLayoutMk cId="1328532030" sldId="2147483656"/>
              <ac:spMk id="6" creationId="{51864C63-F765-FE5C-A74A-CB7CB6DF1F9B}"/>
            </ac:spMkLst>
          </pc:spChg>
        </pc:sldLayoutChg>
        <pc:sldLayoutChg chg="delSp mod">
          <pc:chgData name="Boufagher, Mehdy" userId="a8e82b8c-6d9f-4cb3-895e-aa54cfd06ba1" providerId="ADAL" clId="{7C5B1768-431F-4DF4-A452-0462B20124C9}" dt="2024-09-23T16:49:04.645" v="4" actId="478"/>
          <pc:sldLayoutMkLst>
            <pc:docMk/>
            <pc:sldMasterMk cId="14599006" sldId="2147483648"/>
            <pc:sldLayoutMk cId="227910272" sldId="2147483657"/>
          </pc:sldLayoutMkLst>
          <pc:spChg chg="del">
            <ac:chgData name="Boufagher, Mehdy" userId="a8e82b8c-6d9f-4cb3-895e-aa54cfd06ba1" providerId="ADAL" clId="{7C5B1768-431F-4DF4-A452-0462B20124C9}" dt="2024-09-23T16:49:04.645" v="4" actId="478"/>
            <ac:spMkLst>
              <pc:docMk/>
              <pc:sldMasterMk cId="14599006" sldId="2147483648"/>
              <pc:sldLayoutMk cId="227910272" sldId="2147483657"/>
              <ac:spMk id="6" creationId="{88EE346D-0B6C-58A6-F107-9D99B2B1170C}"/>
            </ac:spMkLst>
          </pc:spChg>
        </pc:sldLayoutChg>
        <pc:sldLayoutChg chg="delSp mod">
          <pc:chgData name="Boufagher, Mehdy" userId="a8e82b8c-6d9f-4cb3-895e-aa54cfd06ba1" providerId="ADAL" clId="{7C5B1768-431F-4DF4-A452-0462B20124C9}" dt="2024-09-23T16:49:07.095" v="5" actId="478"/>
          <pc:sldLayoutMkLst>
            <pc:docMk/>
            <pc:sldMasterMk cId="14599006" sldId="2147483648"/>
            <pc:sldLayoutMk cId="2403171045" sldId="2147483658"/>
          </pc:sldLayoutMkLst>
          <pc:spChg chg="del">
            <ac:chgData name="Boufagher, Mehdy" userId="a8e82b8c-6d9f-4cb3-895e-aa54cfd06ba1" providerId="ADAL" clId="{7C5B1768-431F-4DF4-A452-0462B20124C9}" dt="2024-09-23T16:49:07.095" v="5" actId="478"/>
            <ac:spMkLst>
              <pc:docMk/>
              <pc:sldMasterMk cId="14599006" sldId="2147483648"/>
              <pc:sldLayoutMk cId="2403171045" sldId="2147483658"/>
              <ac:spMk id="5" creationId="{4F10DF43-BAAA-56BF-E5F7-8FF5E87C8DF4}"/>
            </ac:spMkLst>
          </pc:spChg>
        </pc:sldLayoutChg>
        <pc:sldLayoutChg chg="delSp mod">
          <pc:chgData name="Boufagher, Mehdy" userId="a8e82b8c-6d9f-4cb3-895e-aa54cfd06ba1" providerId="ADAL" clId="{7C5B1768-431F-4DF4-A452-0462B20124C9}" dt="2024-09-23T16:49:09.222" v="6" actId="478"/>
          <pc:sldLayoutMkLst>
            <pc:docMk/>
            <pc:sldMasterMk cId="14599006" sldId="2147483648"/>
            <pc:sldLayoutMk cId="3640817956" sldId="2147483659"/>
          </pc:sldLayoutMkLst>
          <pc:spChg chg="del">
            <ac:chgData name="Boufagher, Mehdy" userId="a8e82b8c-6d9f-4cb3-895e-aa54cfd06ba1" providerId="ADAL" clId="{7C5B1768-431F-4DF4-A452-0462B20124C9}" dt="2024-09-23T16:49:09.222" v="6" actId="478"/>
            <ac:spMkLst>
              <pc:docMk/>
              <pc:sldMasterMk cId="14599006" sldId="2147483648"/>
              <pc:sldLayoutMk cId="3640817956" sldId="2147483659"/>
              <ac:spMk id="5" creationId="{8D5E7704-6425-2AD0-89EB-EB0C4CA805DC}"/>
            </ac:spMkLst>
          </pc:spChg>
        </pc:sldLayoutChg>
      </pc:sldMasterChg>
    </pc:docChg>
  </pc:docChgLst>
  <pc:docChgLst>
    <pc:chgData name="Boufagher, Mehdy" userId="S::115816@sidel.com::a8e82b8c-6d9f-4cb3-895e-aa54cfd06ba1" providerId="AD" clId="Web-{AB65B3B4-4376-408C-87BE-7AC5FE5B8720}"/>
    <pc:docChg chg="modSld">
      <pc:chgData name="Boufagher, Mehdy" userId="S::115816@sidel.com::a8e82b8c-6d9f-4cb3-895e-aa54cfd06ba1" providerId="AD" clId="Web-{AB65B3B4-4376-408C-87BE-7AC5FE5B8720}" dt="2024-06-26T09:46:46.308" v="15" actId="20577"/>
      <pc:docMkLst>
        <pc:docMk/>
      </pc:docMkLst>
      <pc:sldChg chg="modSp delCm">
        <pc:chgData name="Boufagher, Mehdy" userId="S::115816@sidel.com::a8e82b8c-6d9f-4cb3-895e-aa54cfd06ba1" providerId="AD" clId="Web-{AB65B3B4-4376-408C-87BE-7AC5FE5B8720}" dt="2024-06-26T09:46:46.308" v="15" actId="20577"/>
        <pc:sldMkLst>
          <pc:docMk/>
          <pc:sldMk cId="4193791004" sldId="256"/>
        </pc:sldMkLst>
        <pc:spChg chg="mod">
          <ac:chgData name="Boufagher, Mehdy" userId="S::115816@sidel.com::a8e82b8c-6d9f-4cb3-895e-aa54cfd06ba1" providerId="AD" clId="Web-{AB65B3B4-4376-408C-87BE-7AC5FE5B8720}" dt="2024-06-26T09:46:46.308" v="15" actId="20577"/>
          <ac:spMkLst>
            <pc:docMk/>
            <pc:sldMk cId="4193791004" sldId="256"/>
            <ac:spMk id="67" creationId="{1707BAA9-DCA5-5E2B-3C1B-986695A9A3BD}"/>
          </ac:spMkLst>
        </pc:spChg>
        <pc:spChg chg="mod">
          <ac:chgData name="Boufagher, Mehdy" userId="S::115816@sidel.com::a8e82b8c-6d9f-4cb3-895e-aa54cfd06ba1" providerId="AD" clId="Web-{AB65B3B4-4376-408C-87BE-7AC5FE5B8720}" dt="2024-06-26T09:46:35.635" v="14" actId="20577"/>
          <ac:spMkLst>
            <pc:docMk/>
            <pc:sldMk cId="4193791004" sldId="256"/>
            <ac:spMk id="71" creationId="{82B5FA08-1DB6-77C3-5E88-F6CC8673B3A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Boufagher, Mehdy" userId="S::115816@sidel.com::a8e82b8c-6d9f-4cb3-895e-aa54cfd06ba1" providerId="AD" clId="Web-{AB65B3B4-4376-408C-87BE-7AC5FE5B8720}" dt="2024-06-26T09:46:17.478" v="2"/>
              <pc2:cmMkLst xmlns:pc2="http://schemas.microsoft.com/office/powerpoint/2019/9/main/command">
                <pc:docMk/>
                <pc:sldMk cId="4193791004" sldId="256"/>
                <pc2:cmMk id="{C0E28301-2038-4E4C-A9E9-6523902E4153}"/>
              </pc2:cmMkLst>
            </pc226:cmChg>
            <pc226:cmChg xmlns:pc226="http://schemas.microsoft.com/office/powerpoint/2022/06/main/command" chg="del">
              <pc226:chgData name="Boufagher, Mehdy" userId="S::115816@sidel.com::a8e82b8c-6d9f-4cb3-895e-aa54cfd06ba1" providerId="AD" clId="Web-{AB65B3B4-4376-408C-87BE-7AC5FE5B8720}" dt="2024-06-26T09:46:15.618" v="1"/>
              <pc2:cmMkLst xmlns:pc2="http://schemas.microsoft.com/office/powerpoint/2019/9/main/command">
                <pc:docMk/>
                <pc:sldMk cId="4193791004" sldId="256"/>
                <pc2:cmMk id="{4F9D2244-A3B8-48F6-9EF7-23D0FCE830C1}"/>
              </pc2:cmMkLst>
            </pc226:cmChg>
            <pc226:cmChg xmlns:pc226="http://schemas.microsoft.com/office/powerpoint/2022/06/main/command" chg="del">
              <pc226:chgData name="Boufagher, Mehdy" userId="S::115816@sidel.com::a8e82b8c-6d9f-4cb3-895e-aa54cfd06ba1" providerId="AD" clId="Web-{AB65B3B4-4376-408C-87BE-7AC5FE5B8720}" dt="2024-06-26T09:46:13.400" v="0"/>
              <pc2:cmMkLst xmlns:pc2="http://schemas.microsoft.com/office/powerpoint/2019/9/main/command">
                <pc:docMk/>
                <pc:sldMk cId="4193791004" sldId="256"/>
                <pc2:cmMk id="{F3EE5DE5-E1DA-4ADF-827F-D29A208353EE}"/>
              </pc2:cmMkLst>
            </pc226:cmChg>
          </p:ext>
        </pc:extLst>
      </pc:sldChg>
    </pc:docChg>
  </pc:docChgLst>
  <pc:docChgLst>
    <pc:chgData name="Boufagher, Mehdy" userId="a8e82b8c-6d9f-4cb3-895e-aa54cfd06ba1" providerId="ADAL" clId="{02CB0704-EE0C-4ACE-890C-07BA9114B379}"/>
    <pc:docChg chg="undo custSel modSld modMainMaster">
      <pc:chgData name="Boufagher, Mehdy" userId="a8e82b8c-6d9f-4cb3-895e-aa54cfd06ba1" providerId="ADAL" clId="{02CB0704-EE0C-4ACE-890C-07BA9114B379}" dt="2024-06-27T09:07:51.553" v="52" actId="478"/>
      <pc:docMkLst>
        <pc:docMk/>
      </pc:docMkLst>
      <pc:sldChg chg="addSp delSp modSp mod">
        <pc:chgData name="Boufagher, Mehdy" userId="a8e82b8c-6d9f-4cb3-895e-aa54cfd06ba1" providerId="ADAL" clId="{02CB0704-EE0C-4ACE-890C-07BA9114B379}" dt="2024-06-27T09:04:08.047" v="30"/>
        <pc:sldMkLst>
          <pc:docMk/>
          <pc:sldMk cId="4193791004" sldId="256"/>
        </pc:sldMkLst>
        <pc:spChg chg="add del mod">
          <ac:chgData name="Boufagher, Mehdy" userId="a8e82b8c-6d9f-4cb3-895e-aa54cfd06ba1" providerId="ADAL" clId="{02CB0704-EE0C-4ACE-890C-07BA9114B379}" dt="2024-06-27T08:42:45.039" v="9" actId="478"/>
          <ac:spMkLst>
            <pc:docMk/>
            <pc:sldMk cId="4193791004" sldId="256"/>
            <ac:spMk id="2" creationId="{065A8367-39D4-A84D-93A3-6CF04BB8FD27}"/>
          </ac:spMkLst>
        </pc:spChg>
        <pc:spChg chg="mod">
          <ac:chgData name="Boufagher, Mehdy" userId="a8e82b8c-6d9f-4cb3-895e-aa54cfd06ba1" providerId="ADAL" clId="{02CB0704-EE0C-4ACE-890C-07BA9114B379}" dt="2024-06-27T09:03:19.846" v="25" actId="2711"/>
          <ac:spMkLst>
            <pc:docMk/>
            <pc:sldMk cId="4193791004" sldId="256"/>
            <ac:spMk id="4" creationId="{C66C1C51-B186-50D5-ADBC-1492272B2144}"/>
          </ac:spMkLst>
        </pc:spChg>
        <pc:spChg chg="mod">
          <ac:chgData name="Boufagher, Mehdy" userId="a8e82b8c-6d9f-4cb3-895e-aa54cfd06ba1" providerId="ADAL" clId="{02CB0704-EE0C-4ACE-890C-07BA9114B379}" dt="2024-06-27T09:03:19.846" v="25" actId="2711"/>
          <ac:spMkLst>
            <pc:docMk/>
            <pc:sldMk cId="4193791004" sldId="256"/>
            <ac:spMk id="5" creationId="{DE0C8B94-F322-9A01-8482-6503B1FD614E}"/>
          </ac:spMkLst>
        </pc:spChg>
        <pc:spChg chg="mod">
          <ac:chgData name="Boufagher, Mehdy" userId="a8e82b8c-6d9f-4cb3-895e-aa54cfd06ba1" providerId="ADAL" clId="{02CB0704-EE0C-4ACE-890C-07BA9114B379}" dt="2024-06-27T09:03:19.846" v="25" actId="2711"/>
          <ac:spMkLst>
            <pc:docMk/>
            <pc:sldMk cId="4193791004" sldId="256"/>
            <ac:spMk id="6" creationId="{EFC592C8-27F1-C600-6BAF-134C0D3C075E}"/>
          </ac:spMkLst>
        </pc:spChg>
        <pc:spChg chg="mod">
          <ac:chgData name="Boufagher, Mehdy" userId="a8e82b8c-6d9f-4cb3-895e-aa54cfd06ba1" providerId="ADAL" clId="{02CB0704-EE0C-4ACE-890C-07BA9114B379}" dt="2024-06-27T09:03:19.846" v="25" actId="2711"/>
          <ac:spMkLst>
            <pc:docMk/>
            <pc:sldMk cId="4193791004" sldId="256"/>
            <ac:spMk id="7" creationId="{483A2DB3-5BA3-674D-161D-66D7084182B3}"/>
          </ac:spMkLst>
        </pc:spChg>
        <pc:spChg chg="add del mod">
          <ac:chgData name="Boufagher, Mehdy" userId="a8e82b8c-6d9f-4cb3-895e-aa54cfd06ba1" providerId="ADAL" clId="{02CB0704-EE0C-4ACE-890C-07BA9114B379}" dt="2024-06-27T08:43:23.101" v="12" actId="478"/>
          <ac:spMkLst>
            <pc:docMk/>
            <pc:sldMk cId="4193791004" sldId="256"/>
            <ac:spMk id="8" creationId="{01072A43-B95D-C19A-9119-3DEB3D777DCE}"/>
          </ac:spMkLst>
        </pc:spChg>
        <pc:spChg chg="add del mod">
          <ac:chgData name="Boufagher, Mehdy" userId="a8e82b8c-6d9f-4cb3-895e-aa54cfd06ba1" providerId="ADAL" clId="{02CB0704-EE0C-4ACE-890C-07BA9114B379}" dt="2024-06-27T09:04:08.047" v="30"/>
          <ac:spMkLst>
            <pc:docMk/>
            <pc:sldMk cId="4193791004" sldId="256"/>
            <ac:spMk id="10" creationId="{561DBE71-ED7E-E0BD-9D02-763956D2228F}"/>
          </ac:spMkLst>
        </pc:spChg>
        <pc:spChg chg="mod">
          <ac:chgData name="Boufagher, Mehdy" userId="a8e82b8c-6d9f-4cb3-895e-aa54cfd06ba1" providerId="ADAL" clId="{02CB0704-EE0C-4ACE-890C-07BA9114B379}" dt="2024-06-27T09:03:19.846" v="25" actId="2711"/>
          <ac:spMkLst>
            <pc:docMk/>
            <pc:sldMk cId="4193791004" sldId="256"/>
            <ac:spMk id="45" creationId="{462D28B0-096D-D35E-8480-2F192B64945A}"/>
          </ac:spMkLst>
        </pc:spChg>
        <pc:spChg chg="mod">
          <ac:chgData name="Boufagher, Mehdy" userId="a8e82b8c-6d9f-4cb3-895e-aa54cfd06ba1" providerId="ADAL" clId="{02CB0704-EE0C-4ACE-890C-07BA9114B379}" dt="2024-06-27T09:02:29.393" v="14" actId="2711"/>
          <ac:spMkLst>
            <pc:docMk/>
            <pc:sldMk cId="4193791004" sldId="256"/>
            <ac:spMk id="48" creationId="{3EE1F40A-E823-952A-9BA1-159DD931E625}"/>
          </ac:spMkLst>
        </pc:spChg>
        <pc:spChg chg="mod">
          <ac:chgData name="Boufagher, Mehdy" userId="a8e82b8c-6d9f-4cb3-895e-aa54cfd06ba1" providerId="ADAL" clId="{02CB0704-EE0C-4ACE-890C-07BA9114B379}" dt="2024-06-27T09:03:19.846" v="25" actId="2711"/>
          <ac:spMkLst>
            <pc:docMk/>
            <pc:sldMk cId="4193791004" sldId="256"/>
            <ac:spMk id="52" creationId="{2D983DB6-86B6-2BF3-FCC8-46E7B8EBA5A3}"/>
          </ac:spMkLst>
        </pc:spChg>
        <pc:spChg chg="mod">
          <ac:chgData name="Boufagher, Mehdy" userId="a8e82b8c-6d9f-4cb3-895e-aa54cfd06ba1" providerId="ADAL" clId="{02CB0704-EE0C-4ACE-890C-07BA9114B379}" dt="2024-06-27T09:02:32.482" v="15" actId="2711"/>
          <ac:spMkLst>
            <pc:docMk/>
            <pc:sldMk cId="4193791004" sldId="256"/>
            <ac:spMk id="55" creationId="{E5DD7732-363C-F4DA-A84D-B3E8AF3EFD06}"/>
          </ac:spMkLst>
        </pc:spChg>
        <pc:spChg chg="mod">
          <ac:chgData name="Boufagher, Mehdy" userId="a8e82b8c-6d9f-4cb3-895e-aa54cfd06ba1" providerId="ADAL" clId="{02CB0704-EE0C-4ACE-890C-07BA9114B379}" dt="2024-06-27T09:03:19.846" v="25" actId="2711"/>
          <ac:spMkLst>
            <pc:docMk/>
            <pc:sldMk cId="4193791004" sldId="256"/>
            <ac:spMk id="61" creationId="{3E8F08BB-7384-E4FB-4CF7-BFAD3ED739A3}"/>
          </ac:spMkLst>
        </pc:spChg>
        <pc:spChg chg="mod">
          <ac:chgData name="Boufagher, Mehdy" userId="a8e82b8c-6d9f-4cb3-895e-aa54cfd06ba1" providerId="ADAL" clId="{02CB0704-EE0C-4ACE-890C-07BA9114B379}" dt="2024-06-27T09:03:19.846" v="25" actId="2711"/>
          <ac:spMkLst>
            <pc:docMk/>
            <pc:sldMk cId="4193791004" sldId="256"/>
            <ac:spMk id="62" creationId="{C8150B97-541C-BC17-A789-56F8312ED4DB}"/>
          </ac:spMkLst>
        </pc:spChg>
        <pc:spChg chg="mod">
          <ac:chgData name="Boufagher, Mehdy" userId="a8e82b8c-6d9f-4cb3-895e-aa54cfd06ba1" providerId="ADAL" clId="{02CB0704-EE0C-4ACE-890C-07BA9114B379}" dt="2024-06-27T09:03:19.846" v="25" actId="2711"/>
          <ac:spMkLst>
            <pc:docMk/>
            <pc:sldMk cId="4193791004" sldId="256"/>
            <ac:spMk id="63" creationId="{A80B108C-F084-D870-FFE1-699A4D7E5A9C}"/>
          </ac:spMkLst>
        </pc:spChg>
        <pc:spChg chg="mod">
          <ac:chgData name="Boufagher, Mehdy" userId="a8e82b8c-6d9f-4cb3-895e-aa54cfd06ba1" providerId="ADAL" clId="{02CB0704-EE0C-4ACE-890C-07BA9114B379}" dt="2024-06-27T09:03:19.846" v="25" actId="2711"/>
          <ac:spMkLst>
            <pc:docMk/>
            <pc:sldMk cId="4193791004" sldId="256"/>
            <ac:spMk id="64" creationId="{DBADC5FC-5F63-742C-4471-FC03D2601782}"/>
          </ac:spMkLst>
        </pc:spChg>
        <pc:spChg chg="mod">
          <ac:chgData name="Boufagher, Mehdy" userId="a8e82b8c-6d9f-4cb3-895e-aa54cfd06ba1" providerId="ADAL" clId="{02CB0704-EE0C-4ACE-890C-07BA9114B379}" dt="2024-06-27T09:03:19.846" v="25" actId="2711"/>
          <ac:spMkLst>
            <pc:docMk/>
            <pc:sldMk cId="4193791004" sldId="256"/>
            <ac:spMk id="65" creationId="{6F5CBB1E-7EAD-1268-BE31-C74056578596}"/>
          </ac:spMkLst>
        </pc:spChg>
        <pc:spChg chg="mod">
          <ac:chgData name="Boufagher, Mehdy" userId="a8e82b8c-6d9f-4cb3-895e-aa54cfd06ba1" providerId="ADAL" clId="{02CB0704-EE0C-4ACE-890C-07BA9114B379}" dt="2024-06-27T09:03:19.846" v="25" actId="2711"/>
          <ac:spMkLst>
            <pc:docMk/>
            <pc:sldMk cId="4193791004" sldId="256"/>
            <ac:spMk id="66" creationId="{E3D8C216-047A-0E7E-482B-070507816A1B}"/>
          </ac:spMkLst>
        </pc:spChg>
        <pc:spChg chg="mod">
          <ac:chgData name="Boufagher, Mehdy" userId="a8e82b8c-6d9f-4cb3-895e-aa54cfd06ba1" providerId="ADAL" clId="{02CB0704-EE0C-4ACE-890C-07BA9114B379}" dt="2024-06-27T09:03:19.846" v="25" actId="2711"/>
          <ac:spMkLst>
            <pc:docMk/>
            <pc:sldMk cId="4193791004" sldId="256"/>
            <ac:spMk id="67" creationId="{1707BAA9-DCA5-5E2B-3C1B-986695A9A3BD}"/>
          </ac:spMkLst>
        </pc:spChg>
        <pc:spChg chg="mod">
          <ac:chgData name="Boufagher, Mehdy" userId="a8e82b8c-6d9f-4cb3-895e-aa54cfd06ba1" providerId="ADAL" clId="{02CB0704-EE0C-4ACE-890C-07BA9114B379}" dt="2024-06-27T09:03:19.846" v="25" actId="2711"/>
          <ac:spMkLst>
            <pc:docMk/>
            <pc:sldMk cId="4193791004" sldId="256"/>
            <ac:spMk id="68" creationId="{7DE98027-5F83-A5FC-4337-E3E1E304AA6F}"/>
          </ac:spMkLst>
        </pc:spChg>
        <pc:spChg chg="mod">
          <ac:chgData name="Boufagher, Mehdy" userId="a8e82b8c-6d9f-4cb3-895e-aa54cfd06ba1" providerId="ADAL" clId="{02CB0704-EE0C-4ACE-890C-07BA9114B379}" dt="2024-06-27T09:03:19.846" v="25" actId="2711"/>
          <ac:spMkLst>
            <pc:docMk/>
            <pc:sldMk cId="4193791004" sldId="256"/>
            <ac:spMk id="69" creationId="{25DACCD5-7A73-7525-1A8B-7E787DA1F44B}"/>
          </ac:spMkLst>
        </pc:spChg>
        <pc:spChg chg="mod">
          <ac:chgData name="Boufagher, Mehdy" userId="a8e82b8c-6d9f-4cb3-895e-aa54cfd06ba1" providerId="ADAL" clId="{02CB0704-EE0C-4ACE-890C-07BA9114B379}" dt="2024-06-27T09:03:19.846" v="25" actId="2711"/>
          <ac:spMkLst>
            <pc:docMk/>
            <pc:sldMk cId="4193791004" sldId="256"/>
            <ac:spMk id="70" creationId="{93B8876F-D75E-DDD0-807A-A249C3FADAED}"/>
          </ac:spMkLst>
        </pc:spChg>
        <pc:spChg chg="mod">
          <ac:chgData name="Boufagher, Mehdy" userId="a8e82b8c-6d9f-4cb3-895e-aa54cfd06ba1" providerId="ADAL" clId="{02CB0704-EE0C-4ACE-890C-07BA9114B379}" dt="2024-06-27T09:03:19.846" v="25" actId="2711"/>
          <ac:spMkLst>
            <pc:docMk/>
            <pc:sldMk cId="4193791004" sldId="256"/>
            <ac:spMk id="71" creationId="{82B5FA08-1DB6-77C3-5E88-F6CC8673B3A0}"/>
          </ac:spMkLst>
        </pc:spChg>
        <pc:spChg chg="mod">
          <ac:chgData name="Boufagher, Mehdy" userId="a8e82b8c-6d9f-4cb3-895e-aa54cfd06ba1" providerId="ADAL" clId="{02CB0704-EE0C-4ACE-890C-07BA9114B379}" dt="2024-06-27T09:03:26.491" v="26" actId="1076"/>
          <ac:spMkLst>
            <pc:docMk/>
            <pc:sldMk cId="4193791004" sldId="256"/>
            <ac:spMk id="72" creationId="{1FDECD4F-9DF8-6612-491B-34F87349BAA1}"/>
          </ac:spMkLst>
        </pc:spChg>
        <pc:spChg chg="mod">
          <ac:chgData name="Boufagher, Mehdy" userId="a8e82b8c-6d9f-4cb3-895e-aa54cfd06ba1" providerId="ADAL" clId="{02CB0704-EE0C-4ACE-890C-07BA9114B379}" dt="2024-06-27T09:03:19.846" v="25" actId="2711"/>
          <ac:spMkLst>
            <pc:docMk/>
            <pc:sldMk cId="4193791004" sldId="256"/>
            <ac:spMk id="73" creationId="{12EB70C3-9807-83CD-C6D7-8DA816CD10C5}"/>
          </ac:spMkLst>
        </pc:spChg>
        <pc:spChg chg="mod">
          <ac:chgData name="Boufagher, Mehdy" userId="a8e82b8c-6d9f-4cb3-895e-aa54cfd06ba1" providerId="ADAL" clId="{02CB0704-EE0C-4ACE-890C-07BA9114B379}" dt="2024-06-27T09:03:19.846" v="25" actId="2711"/>
          <ac:spMkLst>
            <pc:docMk/>
            <pc:sldMk cId="4193791004" sldId="256"/>
            <ac:spMk id="74" creationId="{E443DD28-22B4-64F2-4A99-C128192B85BB}"/>
          </ac:spMkLst>
        </pc:spChg>
        <pc:spChg chg="mod">
          <ac:chgData name="Boufagher, Mehdy" userId="a8e82b8c-6d9f-4cb3-895e-aa54cfd06ba1" providerId="ADAL" clId="{02CB0704-EE0C-4ACE-890C-07BA9114B379}" dt="2024-06-27T09:03:26.491" v="26" actId="1076"/>
          <ac:spMkLst>
            <pc:docMk/>
            <pc:sldMk cId="4193791004" sldId="256"/>
            <ac:spMk id="75" creationId="{ED133E87-7334-5DAE-45D3-5C83D05C9F54}"/>
          </ac:spMkLst>
        </pc:spChg>
        <pc:spChg chg="mod">
          <ac:chgData name="Boufagher, Mehdy" userId="a8e82b8c-6d9f-4cb3-895e-aa54cfd06ba1" providerId="ADAL" clId="{02CB0704-EE0C-4ACE-890C-07BA9114B379}" dt="2024-06-27T09:03:19.846" v="25" actId="2711"/>
          <ac:spMkLst>
            <pc:docMk/>
            <pc:sldMk cId="4193791004" sldId="256"/>
            <ac:spMk id="81" creationId="{7F8FF035-9BA4-F3F0-474B-3B8CA92BC57C}"/>
          </ac:spMkLst>
        </pc:spChg>
        <pc:spChg chg="mod">
          <ac:chgData name="Boufagher, Mehdy" userId="a8e82b8c-6d9f-4cb3-895e-aa54cfd06ba1" providerId="ADAL" clId="{02CB0704-EE0C-4ACE-890C-07BA9114B379}" dt="2024-06-27T09:03:19.846" v="25" actId="2711"/>
          <ac:spMkLst>
            <pc:docMk/>
            <pc:sldMk cId="4193791004" sldId="256"/>
            <ac:spMk id="82" creationId="{E613E64A-8215-A989-D201-A1DE6E0C731D}"/>
          </ac:spMkLst>
        </pc:spChg>
        <pc:spChg chg="mod">
          <ac:chgData name="Boufagher, Mehdy" userId="a8e82b8c-6d9f-4cb3-895e-aa54cfd06ba1" providerId="ADAL" clId="{02CB0704-EE0C-4ACE-890C-07BA9114B379}" dt="2024-06-27T09:03:19.846" v="25" actId="2711"/>
          <ac:spMkLst>
            <pc:docMk/>
            <pc:sldMk cId="4193791004" sldId="256"/>
            <ac:spMk id="83" creationId="{BB6C8BF8-83D3-54C0-D546-7997C19520F1}"/>
          </ac:spMkLst>
        </pc:spChg>
        <pc:spChg chg="mod">
          <ac:chgData name="Boufagher, Mehdy" userId="a8e82b8c-6d9f-4cb3-895e-aa54cfd06ba1" providerId="ADAL" clId="{02CB0704-EE0C-4ACE-890C-07BA9114B379}" dt="2024-06-27T09:03:19.846" v="25" actId="2711"/>
          <ac:spMkLst>
            <pc:docMk/>
            <pc:sldMk cId="4193791004" sldId="256"/>
            <ac:spMk id="85" creationId="{3CFECDA4-226B-79C8-A599-9758303A00AB}"/>
          </ac:spMkLst>
        </pc:spChg>
        <pc:grpChg chg="mod">
          <ac:chgData name="Boufagher, Mehdy" userId="a8e82b8c-6d9f-4cb3-895e-aa54cfd06ba1" providerId="ADAL" clId="{02CB0704-EE0C-4ACE-890C-07BA9114B379}" dt="2024-06-27T09:03:19.846" v="25" actId="2711"/>
          <ac:grpSpMkLst>
            <pc:docMk/>
            <pc:sldMk cId="4193791004" sldId="256"/>
            <ac:grpSpMk id="46" creationId="{B782813F-3496-38D5-905D-BF224DB6F91E}"/>
          </ac:grpSpMkLst>
        </pc:grpChg>
        <pc:grpChg chg="mod">
          <ac:chgData name="Boufagher, Mehdy" userId="a8e82b8c-6d9f-4cb3-895e-aa54cfd06ba1" providerId="ADAL" clId="{02CB0704-EE0C-4ACE-890C-07BA9114B379}" dt="2024-06-27T09:03:19.846" v="25" actId="2711"/>
          <ac:grpSpMkLst>
            <pc:docMk/>
            <pc:sldMk cId="4193791004" sldId="256"/>
            <ac:grpSpMk id="49" creationId="{490ED495-63AE-8B1F-4398-41F98B2EF32B}"/>
          </ac:grpSpMkLst>
        </pc:grpChg>
        <pc:grpChg chg="mod">
          <ac:chgData name="Boufagher, Mehdy" userId="a8e82b8c-6d9f-4cb3-895e-aa54cfd06ba1" providerId="ADAL" clId="{02CB0704-EE0C-4ACE-890C-07BA9114B379}" dt="2024-06-27T09:03:19.846" v="25" actId="2711"/>
          <ac:grpSpMkLst>
            <pc:docMk/>
            <pc:sldMk cId="4193791004" sldId="256"/>
            <ac:grpSpMk id="53" creationId="{AC61FE2B-F443-A0EE-09FE-18283CF93C4A}"/>
          </ac:grpSpMkLst>
        </pc:grpChg>
        <pc:picChg chg="mod">
          <ac:chgData name="Boufagher, Mehdy" userId="a8e82b8c-6d9f-4cb3-895e-aa54cfd06ba1" providerId="ADAL" clId="{02CB0704-EE0C-4ACE-890C-07BA9114B379}" dt="2024-06-27T09:03:19.846" v="25" actId="2711"/>
          <ac:picMkLst>
            <pc:docMk/>
            <pc:sldMk cId="4193791004" sldId="256"/>
            <ac:picMk id="3" creationId="{0787CFF0-4A7F-0BB0-63D7-53063AED8507}"/>
          </ac:picMkLst>
        </pc:picChg>
        <pc:picChg chg="mod">
          <ac:chgData name="Boufagher, Mehdy" userId="a8e82b8c-6d9f-4cb3-895e-aa54cfd06ba1" providerId="ADAL" clId="{02CB0704-EE0C-4ACE-890C-07BA9114B379}" dt="2024-06-27T09:03:19.846" v="25" actId="2711"/>
          <ac:picMkLst>
            <pc:docMk/>
            <pc:sldMk cId="4193791004" sldId="256"/>
            <ac:picMk id="9" creationId="{4857D6F1-F7D9-3258-4205-B07E40437E78}"/>
          </ac:picMkLst>
        </pc:picChg>
        <pc:picChg chg="mod">
          <ac:chgData name="Boufagher, Mehdy" userId="a8e82b8c-6d9f-4cb3-895e-aa54cfd06ba1" providerId="ADAL" clId="{02CB0704-EE0C-4ACE-890C-07BA9114B379}" dt="2024-06-27T09:03:19.846" v="25" actId="2711"/>
          <ac:picMkLst>
            <pc:docMk/>
            <pc:sldMk cId="4193791004" sldId="256"/>
            <ac:picMk id="25" creationId="{5454C4D3-064D-8899-31F3-8CD8A7CACFC5}"/>
          </ac:picMkLst>
        </pc:picChg>
        <pc:picChg chg="mod">
          <ac:chgData name="Boufagher, Mehdy" userId="a8e82b8c-6d9f-4cb3-895e-aa54cfd06ba1" providerId="ADAL" clId="{02CB0704-EE0C-4ACE-890C-07BA9114B379}" dt="2024-06-27T09:03:19.846" v="25" actId="2711"/>
          <ac:picMkLst>
            <pc:docMk/>
            <pc:sldMk cId="4193791004" sldId="256"/>
            <ac:picMk id="84" creationId="{2FEC2C91-A539-9968-6BD5-85395EF9AD4A}"/>
          </ac:picMkLst>
        </pc:picChg>
        <pc:picChg chg="mod">
          <ac:chgData name="Boufagher, Mehdy" userId="a8e82b8c-6d9f-4cb3-895e-aa54cfd06ba1" providerId="ADAL" clId="{02CB0704-EE0C-4ACE-890C-07BA9114B379}" dt="2024-06-27T09:03:19.846" v="25" actId="2711"/>
          <ac:picMkLst>
            <pc:docMk/>
            <pc:sldMk cId="4193791004" sldId="256"/>
            <ac:picMk id="91" creationId="{942DF25E-5D71-96AC-7153-2EAB4BDF14D2}"/>
          </ac:picMkLst>
        </pc:picChg>
        <pc:picChg chg="mod">
          <ac:chgData name="Boufagher, Mehdy" userId="a8e82b8c-6d9f-4cb3-895e-aa54cfd06ba1" providerId="ADAL" clId="{02CB0704-EE0C-4ACE-890C-07BA9114B379}" dt="2024-06-27T09:03:19.846" v="25" actId="2711"/>
          <ac:picMkLst>
            <pc:docMk/>
            <pc:sldMk cId="4193791004" sldId="256"/>
            <ac:picMk id="92" creationId="{7628C682-80A0-4E79-901C-CCF5EFE85C0E}"/>
          </ac:picMkLst>
        </pc:picChg>
        <pc:cxnChg chg="mod">
          <ac:chgData name="Boufagher, Mehdy" userId="a8e82b8c-6d9f-4cb3-895e-aa54cfd06ba1" providerId="ADAL" clId="{02CB0704-EE0C-4ACE-890C-07BA9114B379}" dt="2024-06-27T09:03:19.846" v="25" actId="2711"/>
          <ac:cxnSpMkLst>
            <pc:docMk/>
            <pc:sldMk cId="4193791004" sldId="256"/>
            <ac:cxnSpMk id="11" creationId="{CCA16D6E-FA7D-4623-3B17-B9B27F1D9BB0}"/>
          </ac:cxnSpMkLst>
        </pc:cxnChg>
        <pc:cxnChg chg="mod">
          <ac:chgData name="Boufagher, Mehdy" userId="a8e82b8c-6d9f-4cb3-895e-aa54cfd06ba1" providerId="ADAL" clId="{02CB0704-EE0C-4ACE-890C-07BA9114B379}" dt="2024-06-27T09:03:19.846" v="25" actId="2711"/>
          <ac:cxnSpMkLst>
            <pc:docMk/>
            <pc:sldMk cId="4193791004" sldId="256"/>
            <ac:cxnSpMk id="13" creationId="{B1BB4AC0-97A7-6794-A783-57A260DB6823}"/>
          </ac:cxnSpMkLst>
        </pc:cxnChg>
        <pc:cxnChg chg="mod">
          <ac:chgData name="Boufagher, Mehdy" userId="a8e82b8c-6d9f-4cb3-895e-aa54cfd06ba1" providerId="ADAL" clId="{02CB0704-EE0C-4ACE-890C-07BA9114B379}" dt="2024-06-27T09:03:19.846" v="25" actId="2711"/>
          <ac:cxnSpMkLst>
            <pc:docMk/>
            <pc:sldMk cId="4193791004" sldId="256"/>
            <ac:cxnSpMk id="17" creationId="{2E86A4F9-7276-09E6-9440-7174B3956EBF}"/>
          </ac:cxnSpMkLst>
        </pc:cxnChg>
        <pc:cxnChg chg="mod">
          <ac:chgData name="Boufagher, Mehdy" userId="a8e82b8c-6d9f-4cb3-895e-aa54cfd06ba1" providerId="ADAL" clId="{02CB0704-EE0C-4ACE-890C-07BA9114B379}" dt="2024-06-27T09:03:19.846" v="25" actId="2711"/>
          <ac:cxnSpMkLst>
            <pc:docMk/>
            <pc:sldMk cId="4193791004" sldId="256"/>
            <ac:cxnSpMk id="20" creationId="{EA347A08-1714-4DD6-75AE-249784146535}"/>
          </ac:cxnSpMkLst>
        </pc:cxnChg>
      </pc:sldChg>
      <pc:sldMasterChg chg="delSp modSp mod modSldLayout">
        <pc:chgData name="Boufagher, Mehdy" userId="a8e82b8c-6d9f-4cb3-895e-aa54cfd06ba1" providerId="ADAL" clId="{02CB0704-EE0C-4ACE-890C-07BA9114B379}" dt="2024-06-27T09:07:51.553" v="52" actId="478"/>
        <pc:sldMasterMkLst>
          <pc:docMk/>
          <pc:sldMasterMk cId="14599006" sldId="2147483648"/>
        </pc:sldMasterMkLst>
        <pc:spChg chg="mod">
          <ac:chgData name="Boufagher, Mehdy" userId="a8e82b8c-6d9f-4cb3-895e-aa54cfd06ba1" providerId="ADAL" clId="{02CB0704-EE0C-4ACE-890C-07BA9114B379}" dt="2024-06-27T09:07:01.458" v="44" actId="207"/>
          <ac:spMkLst>
            <pc:docMk/>
            <pc:sldMasterMk cId="14599006" sldId="2147483648"/>
            <ac:spMk id="4" creationId="{6808E446-D73F-EBCC-A530-34244B1938E8}"/>
          </ac:spMkLst>
        </pc:spChg>
        <pc:spChg chg="del">
          <ac:chgData name="Boufagher, Mehdy" userId="a8e82b8c-6d9f-4cb3-895e-aa54cfd06ba1" providerId="ADAL" clId="{02CB0704-EE0C-4ACE-890C-07BA9114B379}" dt="2024-06-27T09:06:29.258" v="39" actId="478"/>
          <ac:spMkLst>
            <pc:docMk/>
            <pc:sldMasterMk cId="14599006" sldId="2147483648"/>
            <ac:spMk id="5" creationId="{56012D1C-063F-98E5-A5E1-463E772D1406}"/>
          </ac:spMkLst>
        </pc:spChg>
        <pc:spChg chg="del">
          <ac:chgData name="Boufagher, Mehdy" userId="a8e82b8c-6d9f-4cb3-895e-aa54cfd06ba1" providerId="ADAL" clId="{02CB0704-EE0C-4ACE-890C-07BA9114B379}" dt="2024-06-27T09:06:30.067" v="40" actId="478"/>
          <ac:spMkLst>
            <pc:docMk/>
            <pc:sldMasterMk cId="14599006" sldId="2147483648"/>
            <ac:spMk id="6" creationId="{784C3831-4657-516B-3E35-40FE96C4A290}"/>
          </ac:spMkLst>
        </pc:spChg>
        <pc:sldLayoutChg chg="delSp modSp mod">
          <pc:chgData name="Boufagher, Mehdy" userId="a8e82b8c-6d9f-4cb3-895e-aa54cfd06ba1" providerId="ADAL" clId="{02CB0704-EE0C-4ACE-890C-07BA9114B379}" dt="2024-06-27T09:07:37.888" v="46" actId="1076"/>
          <pc:sldLayoutMkLst>
            <pc:docMk/>
            <pc:sldMasterMk cId="14599006" sldId="2147483648"/>
            <pc:sldLayoutMk cId="3095034888" sldId="2147483649"/>
          </pc:sldLayoutMkLst>
          <pc:spChg chg="mod">
            <ac:chgData name="Boufagher, Mehdy" userId="a8e82b8c-6d9f-4cb3-895e-aa54cfd06ba1" providerId="ADAL" clId="{02CB0704-EE0C-4ACE-890C-07BA9114B379}" dt="2024-06-27T09:07:37.888" v="46" actId="1076"/>
            <ac:spMkLst>
              <pc:docMk/>
              <pc:sldMasterMk cId="14599006" sldId="2147483648"/>
              <pc:sldLayoutMk cId="3095034888" sldId="2147483649"/>
              <ac:spMk id="4" creationId="{B50F23EA-ED23-5CD0-E54D-4DA26796A6AC}"/>
            </ac:spMkLst>
          </pc:spChg>
          <pc:spChg chg="del">
            <ac:chgData name="Boufagher, Mehdy" userId="a8e82b8c-6d9f-4cb3-895e-aa54cfd06ba1" providerId="ADAL" clId="{02CB0704-EE0C-4ACE-890C-07BA9114B379}" dt="2024-06-27T09:05:26.450" v="33" actId="478"/>
            <ac:spMkLst>
              <pc:docMk/>
              <pc:sldMasterMk cId="14599006" sldId="2147483648"/>
              <pc:sldLayoutMk cId="3095034888" sldId="2147483649"/>
              <ac:spMk id="5" creationId="{74BEAF53-7F52-376D-4726-8C9A8C88AA31}"/>
            </ac:spMkLst>
          </pc:spChg>
          <pc:spChg chg="del">
            <ac:chgData name="Boufagher, Mehdy" userId="a8e82b8c-6d9f-4cb3-895e-aa54cfd06ba1" providerId="ADAL" clId="{02CB0704-EE0C-4ACE-890C-07BA9114B379}" dt="2024-06-27T09:05:28.442" v="34" actId="478"/>
            <ac:spMkLst>
              <pc:docMk/>
              <pc:sldMasterMk cId="14599006" sldId="2147483648"/>
              <pc:sldLayoutMk cId="3095034888" sldId="2147483649"/>
              <ac:spMk id="6" creationId="{60EADD95-43DE-E783-487E-FE521710B8D6}"/>
            </ac:spMkLst>
          </pc:spChg>
        </pc:sldLayoutChg>
        <pc:sldLayoutChg chg="delSp mod">
          <pc:chgData name="Boufagher, Mehdy" userId="a8e82b8c-6d9f-4cb3-895e-aa54cfd06ba1" providerId="ADAL" clId="{02CB0704-EE0C-4ACE-890C-07BA9114B379}" dt="2024-06-27T09:07:45.129" v="48" actId="478"/>
          <pc:sldLayoutMkLst>
            <pc:docMk/>
            <pc:sldMasterMk cId="14599006" sldId="2147483648"/>
            <pc:sldLayoutMk cId="1144092092" sldId="2147483650"/>
          </pc:sldLayoutMkLst>
          <pc:spChg chg="del">
            <ac:chgData name="Boufagher, Mehdy" userId="a8e82b8c-6d9f-4cb3-895e-aa54cfd06ba1" providerId="ADAL" clId="{02CB0704-EE0C-4ACE-890C-07BA9114B379}" dt="2024-06-27T09:07:44.336" v="47" actId="478"/>
            <ac:spMkLst>
              <pc:docMk/>
              <pc:sldMasterMk cId="14599006" sldId="2147483648"/>
              <pc:sldLayoutMk cId="1144092092" sldId="2147483650"/>
              <ac:spMk id="5" creationId="{DC0D6DEC-2742-5AC2-6F82-5A87EE61C9A5}"/>
            </ac:spMkLst>
          </pc:spChg>
          <pc:spChg chg="del">
            <ac:chgData name="Boufagher, Mehdy" userId="a8e82b8c-6d9f-4cb3-895e-aa54cfd06ba1" providerId="ADAL" clId="{02CB0704-EE0C-4ACE-890C-07BA9114B379}" dt="2024-06-27T09:07:45.129" v="48" actId="478"/>
            <ac:spMkLst>
              <pc:docMk/>
              <pc:sldMasterMk cId="14599006" sldId="2147483648"/>
              <pc:sldLayoutMk cId="1144092092" sldId="2147483650"/>
              <ac:spMk id="6" creationId="{9586DFA1-96E1-4CC1-FACB-B783EC53A433}"/>
            </ac:spMkLst>
          </pc:spChg>
        </pc:sldLayoutChg>
        <pc:sldLayoutChg chg="delSp mod">
          <pc:chgData name="Boufagher, Mehdy" userId="a8e82b8c-6d9f-4cb3-895e-aa54cfd06ba1" providerId="ADAL" clId="{02CB0704-EE0C-4ACE-890C-07BA9114B379}" dt="2024-06-27T09:07:48.792" v="50" actId="478"/>
          <pc:sldLayoutMkLst>
            <pc:docMk/>
            <pc:sldMasterMk cId="14599006" sldId="2147483648"/>
            <pc:sldLayoutMk cId="2822332938" sldId="2147483651"/>
          </pc:sldLayoutMkLst>
          <pc:spChg chg="del">
            <ac:chgData name="Boufagher, Mehdy" userId="a8e82b8c-6d9f-4cb3-895e-aa54cfd06ba1" providerId="ADAL" clId="{02CB0704-EE0C-4ACE-890C-07BA9114B379}" dt="2024-06-27T09:07:47.833" v="49" actId="478"/>
            <ac:spMkLst>
              <pc:docMk/>
              <pc:sldMasterMk cId="14599006" sldId="2147483648"/>
              <pc:sldLayoutMk cId="2822332938" sldId="2147483651"/>
              <ac:spMk id="5" creationId="{E2BB83EB-DE3B-95A1-0618-ABCE708767F7}"/>
            </ac:spMkLst>
          </pc:spChg>
          <pc:spChg chg="del">
            <ac:chgData name="Boufagher, Mehdy" userId="a8e82b8c-6d9f-4cb3-895e-aa54cfd06ba1" providerId="ADAL" clId="{02CB0704-EE0C-4ACE-890C-07BA9114B379}" dt="2024-06-27T09:07:48.792" v="50" actId="478"/>
            <ac:spMkLst>
              <pc:docMk/>
              <pc:sldMasterMk cId="14599006" sldId="2147483648"/>
              <pc:sldLayoutMk cId="2822332938" sldId="2147483651"/>
              <ac:spMk id="6" creationId="{94EC11CA-D71B-98A6-CD41-D6CB91BD1840}"/>
            </ac:spMkLst>
          </pc:spChg>
        </pc:sldLayoutChg>
        <pc:sldLayoutChg chg="delSp mod">
          <pc:chgData name="Boufagher, Mehdy" userId="a8e82b8c-6d9f-4cb3-895e-aa54cfd06ba1" providerId="ADAL" clId="{02CB0704-EE0C-4ACE-890C-07BA9114B379}" dt="2024-06-27T09:07:51.553" v="52" actId="478"/>
          <pc:sldLayoutMkLst>
            <pc:docMk/>
            <pc:sldMasterMk cId="14599006" sldId="2147483648"/>
            <pc:sldLayoutMk cId="1400102953" sldId="2147483652"/>
          </pc:sldLayoutMkLst>
          <pc:spChg chg="del">
            <ac:chgData name="Boufagher, Mehdy" userId="a8e82b8c-6d9f-4cb3-895e-aa54cfd06ba1" providerId="ADAL" clId="{02CB0704-EE0C-4ACE-890C-07BA9114B379}" dt="2024-06-27T09:07:50.809" v="51" actId="478"/>
            <ac:spMkLst>
              <pc:docMk/>
              <pc:sldMasterMk cId="14599006" sldId="2147483648"/>
              <pc:sldLayoutMk cId="1400102953" sldId="2147483652"/>
              <ac:spMk id="6" creationId="{94F8BAB1-9748-81F5-0A38-6484744B7A12}"/>
            </ac:spMkLst>
          </pc:spChg>
          <pc:spChg chg="del">
            <ac:chgData name="Boufagher, Mehdy" userId="a8e82b8c-6d9f-4cb3-895e-aa54cfd06ba1" providerId="ADAL" clId="{02CB0704-EE0C-4ACE-890C-07BA9114B379}" dt="2024-06-27T09:07:51.553" v="52" actId="478"/>
            <ac:spMkLst>
              <pc:docMk/>
              <pc:sldMasterMk cId="14599006" sldId="2147483648"/>
              <pc:sldLayoutMk cId="1400102953" sldId="2147483652"/>
              <ac:spMk id="7" creationId="{2A749D01-B93B-FF8F-7F2B-86D3757925C7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28C002-71A7-489D-A2FB-DE62A58DFC6B}" type="datetimeFigureOut">
              <a:rPr lang="fr-FR" smtClean="0"/>
              <a:t>31/03/2025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D3E8F5-3F25-45F1-BA13-1039470AB5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4186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1D8060-5D9C-5C27-D604-1DBA7EC478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17B576C-4226-6989-CAFA-93D5D9D39B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0F23EA-ED23-5CD0-E54D-4DA26796A6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4254" y="6492875"/>
            <a:ext cx="102020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E9B26EE-D3C6-49DC-8A44-FB5C13FBA705}" type="datetime1">
              <a:rPr lang="fr-FR" smtClean="0"/>
              <a:t>31/03/2025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5034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DBFACC-4CC2-932E-5298-2919B1CBB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FF249FB-136E-AFA8-8237-4A7DECE2FC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B0A63E-567E-1E16-F114-0FDF1A35B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296AC-AA75-4DCB-8F17-B50F2D8812F6}" type="datetime1">
              <a:rPr lang="fr-FR" smtClean="0"/>
              <a:t>31/03/2025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CD7E66-1289-29F6-E32D-B9F221657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3171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D00763A-E304-2088-35F4-5598FAF462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C5B895A-1277-7687-B20E-B655841A12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3EF5C5-DBDE-AD26-23C0-E63956F03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D198-CFCC-4399-9DB8-B18A0DFC892F}" type="datetime1">
              <a:rPr lang="fr-FR" smtClean="0"/>
              <a:t>31/03/2025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894D20-28DD-AFF3-BDFB-D2571052D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0817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8B5A54-CF3D-8582-FDCF-700ACC5CE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6C474B-80D5-5C0D-B3FF-A6E0B88C8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D1FA79-035C-7C6B-CE03-CAF0C8FD3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67153-E610-4143-8ACD-302C5785123D}" type="datetime1">
              <a:rPr lang="fr-FR" smtClean="0"/>
              <a:t>31/03/2025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4092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B340D2-47F6-0960-347D-663BBF3C3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FD246CD-4AD1-9393-1748-BDA78DF8B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5E4FE1-D531-5C33-8CD6-655FF852E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A174C-DD97-459A-99B6-96C1D45E52DE}" type="datetime1">
              <a:rPr lang="fr-FR" smtClean="0"/>
              <a:t>31/03/2025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2332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67AFED-394B-0909-E44D-2108E2FBF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B62F39-BC4D-962A-0765-D720DA40FB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F5DF0C1-E6A4-98D7-067C-3EF39ECAE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ECE875E-B4E3-B91E-BA74-62CA50BED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7194-BAED-4C0B-AD0B-B05D85DC31F7}" type="datetime1">
              <a:rPr lang="fr-FR" smtClean="0"/>
              <a:t>31/03/2025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0102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2730FF-EA0C-E5FE-D17F-E64F74A8A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464BA83-4357-4DEF-72CD-B160B587C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8AD6B8B-7831-7999-0D6B-EEDC953E5B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F944569-9C36-8812-6D60-097A1DD971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E231B62-E08A-8E77-BB63-E077A153FC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C888B4D-4013-A760-0177-6B27C9BC7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8017-EABA-4A37-BF6B-AE0EDF503FFC}" type="datetime1">
              <a:rPr lang="fr-FR" smtClean="0"/>
              <a:t>31/03/2025</a:t>
            </a:fld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85E28DB-A368-E486-3591-B444A030D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573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E29C59-DD41-0F37-EDF1-B2BC88BE4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99FDF8-88F7-1423-8B27-36F043A3D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630CF-F11D-4033-B694-CD3823546DCE}" type="datetime1">
              <a:rPr lang="fr-FR" smtClean="0"/>
              <a:t>31/03/2025</a:t>
            </a:fld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68FFF04-46FF-8F3D-0D2E-91FC6DF16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774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13F2507-A1E5-623E-D2E6-7731F00DE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F527-849E-47CB-A247-087DE96601E1}" type="datetime1">
              <a:rPr lang="fr-FR" smtClean="0"/>
              <a:t>31/03/2025</a:t>
            </a:fld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35C84B4-73D3-5262-F2B2-5CBCA0CD1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3881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D715AF-E436-BF85-FF86-827E4ACD5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23A35A-C25C-7F6A-DCF9-EA5BFD216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0123E80-6BBD-855C-25AF-9D70CEFFB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436B63F-5EB7-FE48-BF53-09BD9875F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969E-07A5-431F-808D-D1014E62DD8D}" type="datetime1">
              <a:rPr lang="fr-FR" smtClean="0"/>
              <a:t>31/03/2025</a:t>
            </a:fld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0ED02D4-BCA6-A4F6-24C8-2ACF75105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8532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E0C5D5-C8C9-FE42-97A1-FB2FB4FDD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859F5A2-90C8-CF94-B6F6-E6992FF63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E4E307F-7580-568D-D4A5-290CE9D8F8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9A3DAEF-3747-BF82-DBD1-CD318329D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82D28-C993-4028-9765-6CDB3F0AF173}" type="datetime1">
              <a:rPr lang="fr-FR" smtClean="0"/>
              <a:t>31/03/2025</a:t>
            </a:fld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77627B-1A61-3D31-3F55-228A768F7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910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8E090DF-4526-676D-8489-5F3CB2107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5F83E45-3396-DABD-2F6A-4F159CB6D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08E446-D73F-EBCC-A530-34244B1938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201400" y="649287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A44C3939-792F-4DF0-8017-11D5E8215711}" type="datetime1">
              <a:rPr lang="fr-FR" smtClean="0"/>
              <a:t>31/03/2025</a:t>
            </a:fld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BD33464-94A1-97AB-E37A-89D6F1FD11AF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938012" y="6687820"/>
            <a:ext cx="341313" cy="1066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fr-FR" sz="7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</a:p>
        </p:txBody>
      </p:sp>
    </p:spTree>
    <p:extLst>
      <p:ext uri="{BB962C8B-B14F-4D97-AF65-F5344CB8AC3E}">
        <p14:creationId xmlns:p14="http://schemas.microsoft.com/office/powerpoint/2010/main" val="1459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">
            <a:extLst>
              <a:ext uri="{FF2B5EF4-FFF2-40B4-BE49-F238E27FC236}">
                <a16:creationId xmlns:a16="http://schemas.microsoft.com/office/drawing/2014/main" id="{5454C4D3-064D-8899-31F3-8CD8A7CAC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48" y="5665890"/>
            <a:ext cx="1372505" cy="1023140"/>
          </a:xfrm>
          <a:prstGeom prst="rect">
            <a:avLst/>
          </a:prstGeom>
          <a:noFill/>
          <a:ln w="12700">
            <a:solidFill>
              <a:srgbClr val="E74B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Segnaposto testo 38">
            <a:extLst>
              <a:ext uri="{FF2B5EF4-FFF2-40B4-BE49-F238E27FC236}">
                <a16:creationId xmlns:a16="http://schemas.microsoft.com/office/drawing/2014/main" id="{462D28B0-096D-D35E-8480-2F192B64945A}"/>
              </a:ext>
            </a:extLst>
          </p:cNvPr>
          <p:cNvSpPr txBox="1">
            <a:spLocks/>
          </p:cNvSpPr>
          <p:nvPr/>
        </p:nvSpPr>
        <p:spPr>
          <a:xfrm>
            <a:off x="2631788" y="1599176"/>
            <a:ext cx="3240000" cy="2823534"/>
          </a:xfrm>
          <a:prstGeom prst="rect">
            <a:avLst/>
          </a:prstGeom>
          <a:gradFill>
            <a:gsLst>
              <a:gs pos="0">
                <a:srgbClr val="EDEFF5"/>
              </a:gs>
              <a:gs pos="82000">
                <a:srgbClr val="EBEDF4">
                  <a:alpha val="0"/>
                </a:srgbClr>
              </a:gs>
            </a:gsLst>
            <a:lin ang="16200000" scaled="1"/>
          </a:gradFill>
          <a:ln w="12700">
            <a:solidFill>
              <a:schemeClr val="bg1">
                <a:lumMod val="75000"/>
              </a:schemeClr>
            </a:solidFill>
          </a:ln>
        </p:spPr>
        <p:txBody>
          <a:bodyPr lIns="180000" tIns="144000" rIns="180000" bIns="144000"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800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188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988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6375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-182563">
              <a:spcBef>
                <a:spcPts val="300"/>
              </a:spcBef>
              <a:spcAft>
                <a:spcPts val="0"/>
              </a:spcAft>
              <a:buClr>
                <a:srgbClr val="E74B00"/>
              </a:buClr>
              <a:buFont typeface="Wingdings" pitchFamily="2" charset="2"/>
              <a:buChar char="§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Drum motors driving preform transportation belts on the hopper, the elevating column, and the recycling belt of orientation rollers are now discontinued, so not available in Spare Parts catalogue.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indent="-182563">
              <a:spcBef>
                <a:spcPts val="300"/>
              </a:spcBef>
              <a:spcAft>
                <a:spcPts val="0"/>
              </a:spcAft>
              <a:buClr>
                <a:srgbClr val="E74B00"/>
              </a:buClr>
              <a:buFont typeface="Wingdings" pitchFamily="2" charset="2"/>
              <a:buChar char="§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Anticipating replacement of such critical components will</a:t>
            </a:r>
          </a:p>
          <a:p>
            <a:pPr marL="360363" indent="-182563">
              <a:spcBef>
                <a:spcPts val="3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Prevent from Spare Parts unavailability.</a:t>
            </a:r>
          </a:p>
          <a:p>
            <a:pPr marL="360363" indent="-182563">
              <a:spcBef>
                <a:spcPts val="3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 from risk of long downtime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in case of failure.</a:t>
            </a:r>
          </a:p>
        </p:txBody>
      </p:sp>
      <p:grpSp>
        <p:nvGrpSpPr>
          <p:cNvPr id="46" name="Gruppo 63">
            <a:extLst>
              <a:ext uri="{FF2B5EF4-FFF2-40B4-BE49-F238E27FC236}">
                <a16:creationId xmlns:a16="http://schemas.microsoft.com/office/drawing/2014/main" id="{B782813F-3496-38D5-905D-BF224DB6F91E}"/>
              </a:ext>
            </a:extLst>
          </p:cNvPr>
          <p:cNvGrpSpPr/>
          <p:nvPr/>
        </p:nvGrpSpPr>
        <p:grpSpPr>
          <a:xfrm>
            <a:off x="2630973" y="1295704"/>
            <a:ext cx="3240815" cy="302540"/>
            <a:chOff x="2632197" y="1288016"/>
            <a:chExt cx="3240815" cy="302540"/>
          </a:xfrm>
          <a:solidFill>
            <a:srgbClr val="575E62"/>
          </a:solidFill>
        </p:grpSpPr>
        <p:sp>
          <p:nvSpPr>
            <p:cNvPr id="47" name="Rettangolo 65">
              <a:extLst>
                <a:ext uri="{FF2B5EF4-FFF2-40B4-BE49-F238E27FC236}">
                  <a16:creationId xmlns:a16="http://schemas.microsoft.com/office/drawing/2014/main" id="{12810C6C-0112-8A49-891F-CF41C6042719}"/>
                </a:ext>
              </a:extLst>
            </p:cNvPr>
            <p:cNvSpPr/>
            <p:nvPr userDrawn="1"/>
          </p:nvSpPr>
          <p:spPr>
            <a:xfrm>
              <a:off x="2632197" y="1288016"/>
              <a:ext cx="3240815" cy="30254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2000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CasellaDiTesto 66">
              <a:extLst>
                <a:ext uri="{FF2B5EF4-FFF2-40B4-BE49-F238E27FC236}">
                  <a16:creationId xmlns:a16="http://schemas.microsoft.com/office/drawing/2014/main" id="{3EE1F40A-E823-952A-9BA1-159DD931E625}"/>
                </a:ext>
              </a:extLst>
            </p:cNvPr>
            <p:cNvSpPr txBox="1"/>
            <p:nvPr userDrawn="1"/>
          </p:nvSpPr>
          <p:spPr>
            <a:xfrm>
              <a:off x="2632198" y="1328243"/>
              <a:ext cx="1949930" cy="230832"/>
            </a:xfrm>
            <a:prstGeom prst="rect">
              <a:avLst/>
            </a:prstGeom>
            <a:grpFill/>
          </p:spPr>
          <p:txBody>
            <a:bodyPr wrap="square" lIns="144000" tIns="0" rIns="0" bIns="0" rtlCol="0">
              <a:noAutofit/>
            </a:bodyPr>
            <a:lstStyle/>
            <a:p>
              <a:pPr algn="l"/>
              <a:r>
                <a:rPr lang="it-IT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BENEFITS</a:t>
              </a:r>
            </a:p>
          </p:txBody>
        </p:sp>
      </p:grpSp>
      <p:grpSp>
        <p:nvGrpSpPr>
          <p:cNvPr id="49" name="Gruppo 41">
            <a:extLst>
              <a:ext uri="{FF2B5EF4-FFF2-40B4-BE49-F238E27FC236}">
                <a16:creationId xmlns:a16="http://schemas.microsoft.com/office/drawing/2014/main" id="{490ED495-63AE-8B1F-4398-41F98B2EF32B}"/>
              </a:ext>
            </a:extLst>
          </p:cNvPr>
          <p:cNvGrpSpPr/>
          <p:nvPr/>
        </p:nvGrpSpPr>
        <p:grpSpPr>
          <a:xfrm>
            <a:off x="0" y="0"/>
            <a:ext cx="2352565" cy="6858000"/>
            <a:chOff x="-3505" y="0"/>
            <a:chExt cx="2352565" cy="5921128"/>
          </a:xfrm>
        </p:grpSpPr>
        <p:pic>
          <p:nvPicPr>
            <p:cNvPr id="50" name="Immagine 50">
              <a:extLst>
                <a:ext uri="{FF2B5EF4-FFF2-40B4-BE49-F238E27FC236}">
                  <a16:creationId xmlns:a16="http://schemas.microsoft.com/office/drawing/2014/main" id="{6BC40772-D13F-E0CB-2F0E-92406446450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hq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633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440" y="0"/>
              <a:ext cx="2349500" cy="5921128"/>
            </a:xfrm>
            <a:prstGeom prst="rect">
              <a:avLst/>
            </a:prstGeom>
          </p:spPr>
        </p:pic>
        <p:pic>
          <p:nvPicPr>
            <p:cNvPr id="51" name="Immagine 51">
              <a:extLst>
                <a:ext uri="{FF2B5EF4-FFF2-40B4-BE49-F238E27FC236}">
                  <a16:creationId xmlns:a16="http://schemas.microsoft.com/office/drawing/2014/main" id="{70893A48-FCC4-F809-B411-354DA85970C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3505" y="1"/>
              <a:ext cx="2349500" cy="4041615"/>
            </a:xfrm>
            <a:prstGeom prst="rect">
              <a:avLst/>
            </a:prstGeom>
          </p:spPr>
        </p:pic>
      </p:grpSp>
      <p:sp>
        <p:nvSpPr>
          <p:cNvPr id="52" name="Segnaposto testo 38">
            <a:extLst>
              <a:ext uri="{FF2B5EF4-FFF2-40B4-BE49-F238E27FC236}">
                <a16:creationId xmlns:a16="http://schemas.microsoft.com/office/drawing/2014/main" id="{2D983DB6-86B6-2BF3-FCC8-46E7B8EBA5A3}"/>
              </a:ext>
            </a:extLst>
          </p:cNvPr>
          <p:cNvSpPr txBox="1">
            <a:spLocks/>
          </p:cNvSpPr>
          <p:nvPr/>
        </p:nvSpPr>
        <p:spPr>
          <a:xfrm>
            <a:off x="6047646" y="1591269"/>
            <a:ext cx="3240000" cy="2831441"/>
          </a:xfrm>
          <a:prstGeom prst="rect">
            <a:avLst/>
          </a:prstGeom>
          <a:gradFill>
            <a:gsLst>
              <a:gs pos="0">
                <a:srgbClr val="EDEFF5"/>
              </a:gs>
              <a:gs pos="82000">
                <a:srgbClr val="EBEDF4">
                  <a:alpha val="0"/>
                </a:srgbClr>
              </a:gs>
            </a:gsLst>
            <a:lin ang="16200000" scaled="1"/>
          </a:gradFill>
          <a:ln w="12700">
            <a:solidFill>
              <a:schemeClr val="bg1">
                <a:lumMod val="75000"/>
              </a:schemeClr>
            </a:solidFill>
          </a:ln>
        </p:spPr>
        <p:txBody>
          <a:bodyPr lIns="180000" tIns="144000" rIns="180000" bIns="144000"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800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188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988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6375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74B00"/>
              </a:buClr>
              <a:buFont typeface="Wingdings" panose="05000000000000000000" pitchFamily="2" charset="2"/>
              <a:buChar char="§"/>
            </a:pPr>
            <a:r>
              <a:rPr lang="en-US" noProof="1">
                <a:solidFill>
                  <a:srgbClr val="E74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Replacement of the 3 original drum motors by geared motoreducers.</a:t>
            </a:r>
            <a:br>
              <a:rPr lang="en-US" b="1" noProof="1">
                <a:solidFill>
                  <a:srgbClr val="E74B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i="1" noProof="1">
                <a:solidFill>
                  <a:srgbClr val="E74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pictures A – B – C </a:t>
            </a:r>
          </a:p>
          <a:p>
            <a:pPr>
              <a:buClr>
                <a:srgbClr val="E74B00"/>
              </a:buClr>
              <a:buFont typeface="Wingdings" panose="05000000000000000000" pitchFamily="2" charset="2"/>
              <a:buChar char="§"/>
            </a:pPr>
            <a:endParaRPr lang="en-US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E74B00"/>
              </a:buClr>
              <a:buFont typeface="Wingdings" panose="05000000000000000000" pitchFamily="2" charset="2"/>
              <a:buChar char="§"/>
            </a:pPr>
            <a:r>
              <a:rPr lang="en-US" noProof="1">
                <a:latin typeface="Arial" panose="020B0604020202020204" pitchFamily="34" charset="0"/>
                <a:cs typeface="Arial" panose="020B0604020202020204" pitchFamily="34" charset="0"/>
              </a:rPr>
              <a:t>Example of possible kit :</a:t>
            </a:r>
            <a:br>
              <a:rPr lang="en-US" noProof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noProof="1">
                <a:latin typeface="Arial" panose="020B0604020202020204" pitchFamily="34" charset="0"/>
                <a:cs typeface="Arial" panose="020B0604020202020204" pitchFamily="34" charset="0"/>
              </a:rPr>
              <a:t>(could be different upon with  equipment configuration)</a:t>
            </a:r>
          </a:p>
          <a:p>
            <a:pPr marL="360363" lvl="2" indent="-106363">
              <a:buFont typeface="Wingdings" panose="05000000000000000000" pitchFamily="2" charset="2"/>
              <a:buChar char="§"/>
            </a:pPr>
            <a:r>
              <a:rPr lang="en-US" noProof="1">
                <a:latin typeface="Arial" panose="020B0604020202020204" pitchFamily="34" charset="0"/>
                <a:cs typeface="Arial" panose="020B0604020202020204" pitchFamily="34" charset="0"/>
              </a:rPr>
              <a:t>Elevating column common kit</a:t>
            </a:r>
          </a:p>
          <a:p>
            <a:pPr marL="360363" lvl="2" indent="-106363">
              <a:buFont typeface="Wingdings" panose="05000000000000000000" pitchFamily="2" charset="2"/>
              <a:buChar char="§"/>
            </a:pPr>
            <a:r>
              <a:rPr lang="en-US" noProof="1">
                <a:latin typeface="Arial" panose="020B0604020202020204" pitchFamily="34" charset="0"/>
                <a:cs typeface="Arial" panose="020B0604020202020204" pitchFamily="34" charset="0"/>
              </a:rPr>
              <a:t>Cleated belt kit</a:t>
            </a:r>
          </a:p>
          <a:p>
            <a:pPr marL="360363" lvl="2" indent="-106363">
              <a:buFont typeface="Wingdings" panose="05000000000000000000" pitchFamily="2" charset="2"/>
              <a:buChar char="§"/>
            </a:pPr>
            <a:r>
              <a:rPr lang="en-US" noProof="1">
                <a:latin typeface="Arial" panose="020B0604020202020204" pitchFamily="34" charset="0"/>
                <a:cs typeface="Arial" panose="020B0604020202020204" pitchFamily="34" charset="0"/>
              </a:rPr>
              <a:t>Plug DP9 + wires</a:t>
            </a:r>
          </a:p>
          <a:p>
            <a:pPr marL="360363" lvl="2" indent="-106363">
              <a:buFont typeface="Wingdings" panose="05000000000000000000" pitchFamily="2" charset="2"/>
              <a:buChar char="§"/>
            </a:pPr>
            <a:r>
              <a:rPr lang="en-US" noProof="1">
                <a:latin typeface="Arial" panose="020B0604020202020204" pitchFamily="34" charset="0"/>
                <a:cs typeface="Arial" panose="020B0604020202020204" pitchFamily="34" charset="0"/>
              </a:rPr>
              <a:t>Eprom</a:t>
            </a:r>
          </a:p>
          <a:p>
            <a:pPr marL="360363" lvl="2" indent="-106363">
              <a:buFont typeface="Wingdings" panose="05000000000000000000" pitchFamily="2" charset="2"/>
              <a:buChar char="§"/>
            </a:pPr>
            <a:r>
              <a:rPr lang="en-US" noProof="1">
                <a:latin typeface="Arial" panose="020B0604020202020204" pitchFamily="34" charset="0"/>
                <a:cs typeface="Arial" panose="020B0604020202020204" pitchFamily="34" charset="0"/>
              </a:rPr>
              <a:t>Hard disk</a:t>
            </a:r>
          </a:p>
        </p:txBody>
      </p:sp>
      <p:grpSp>
        <p:nvGrpSpPr>
          <p:cNvPr id="53" name="Gruppo 55">
            <a:extLst>
              <a:ext uri="{FF2B5EF4-FFF2-40B4-BE49-F238E27FC236}">
                <a16:creationId xmlns:a16="http://schemas.microsoft.com/office/drawing/2014/main" id="{AC61FE2B-F443-A0EE-09FE-18283CF93C4A}"/>
              </a:ext>
            </a:extLst>
          </p:cNvPr>
          <p:cNvGrpSpPr/>
          <p:nvPr/>
        </p:nvGrpSpPr>
        <p:grpSpPr>
          <a:xfrm>
            <a:off x="6046831" y="1287798"/>
            <a:ext cx="3240815" cy="302540"/>
            <a:chOff x="2632197" y="1288016"/>
            <a:chExt cx="3240815" cy="302540"/>
          </a:xfrm>
          <a:solidFill>
            <a:srgbClr val="575E62"/>
          </a:solidFill>
        </p:grpSpPr>
        <p:sp>
          <p:nvSpPr>
            <p:cNvPr id="54" name="Rettangolo 56">
              <a:extLst>
                <a:ext uri="{FF2B5EF4-FFF2-40B4-BE49-F238E27FC236}">
                  <a16:creationId xmlns:a16="http://schemas.microsoft.com/office/drawing/2014/main" id="{D88D3AC9-2E60-C411-DBE1-E42194A6EE2F}"/>
                </a:ext>
              </a:extLst>
            </p:cNvPr>
            <p:cNvSpPr/>
            <p:nvPr userDrawn="1"/>
          </p:nvSpPr>
          <p:spPr>
            <a:xfrm>
              <a:off x="2632197" y="1288016"/>
              <a:ext cx="3240815" cy="30254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2000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CasellaDiTesto 57">
              <a:extLst>
                <a:ext uri="{FF2B5EF4-FFF2-40B4-BE49-F238E27FC236}">
                  <a16:creationId xmlns:a16="http://schemas.microsoft.com/office/drawing/2014/main" id="{E5DD7732-363C-F4DA-A84D-B3E8AF3EFD06}"/>
                </a:ext>
              </a:extLst>
            </p:cNvPr>
            <p:cNvSpPr txBox="1"/>
            <p:nvPr userDrawn="1"/>
          </p:nvSpPr>
          <p:spPr>
            <a:xfrm>
              <a:off x="2632198" y="1328243"/>
              <a:ext cx="1949930" cy="230832"/>
            </a:xfrm>
            <a:prstGeom prst="rect">
              <a:avLst/>
            </a:prstGeom>
            <a:grpFill/>
          </p:spPr>
          <p:txBody>
            <a:bodyPr wrap="square" lIns="144000" tIns="0" rIns="0" bIns="0" rtlCol="0">
              <a:noAutofit/>
            </a:bodyPr>
            <a:lstStyle/>
            <a:p>
              <a:pPr algn="l"/>
              <a:r>
                <a:rPr lang="it-IT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DESCRIPTION</a:t>
              </a:r>
            </a:p>
          </p:txBody>
        </p:sp>
      </p:grpSp>
      <p:sp>
        <p:nvSpPr>
          <p:cNvPr id="61" name="Titel 1">
            <a:extLst>
              <a:ext uri="{FF2B5EF4-FFF2-40B4-BE49-F238E27FC236}">
                <a16:creationId xmlns:a16="http://schemas.microsoft.com/office/drawing/2014/main" id="{3E8F08BB-7384-E4FB-4CF7-BFAD3ED739A3}"/>
              </a:ext>
            </a:extLst>
          </p:cNvPr>
          <p:cNvSpPr txBox="1">
            <a:spLocks/>
          </p:cNvSpPr>
          <p:nvPr/>
        </p:nvSpPr>
        <p:spPr>
          <a:xfrm>
            <a:off x="2624443" y="334805"/>
            <a:ext cx="8421244" cy="4616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b="1" dirty="0">
                <a:solidFill>
                  <a:srgbClr val="E74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MOTORS ON THE PREFORM FEEDER</a:t>
            </a:r>
            <a:endParaRPr lang="en-GB" sz="3000" b="1" dirty="0">
              <a:solidFill>
                <a:srgbClr val="E74B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platzhalter 3">
            <a:extLst>
              <a:ext uri="{FF2B5EF4-FFF2-40B4-BE49-F238E27FC236}">
                <a16:creationId xmlns:a16="http://schemas.microsoft.com/office/drawing/2014/main" id="{C8150B97-541C-BC17-A789-56F8312ED4DB}"/>
              </a:ext>
            </a:extLst>
          </p:cNvPr>
          <p:cNvSpPr txBox="1">
            <a:spLocks/>
          </p:cNvSpPr>
          <p:nvPr/>
        </p:nvSpPr>
        <p:spPr>
          <a:xfrm>
            <a:off x="2624443" y="811243"/>
            <a:ext cx="9245507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23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Ref. 1026</a:t>
            </a:r>
          </a:p>
        </p:txBody>
      </p:sp>
      <p:sp>
        <p:nvSpPr>
          <p:cNvPr id="63" name="Segnaposto testo 13">
            <a:extLst>
              <a:ext uri="{FF2B5EF4-FFF2-40B4-BE49-F238E27FC236}">
                <a16:creationId xmlns:a16="http://schemas.microsoft.com/office/drawing/2014/main" id="{A80B108C-F084-D870-FFE1-699A4D7E5A9C}"/>
              </a:ext>
            </a:extLst>
          </p:cNvPr>
          <p:cNvSpPr txBox="1">
            <a:spLocks/>
          </p:cNvSpPr>
          <p:nvPr/>
        </p:nvSpPr>
        <p:spPr>
          <a:xfrm>
            <a:off x="210382" y="1542083"/>
            <a:ext cx="1963125" cy="371227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18 k€*</a:t>
            </a:r>
          </a:p>
        </p:txBody>
      </p:sp>
      <p:sp>
        <p:nvSpPr>
          <p:cNvPr id="64" name="TextBox 9">
            <a:extLst>
              <a:ext uri="{FF2B5EF4-FFF2-40B4-BE49-F238E27FC236}">
                <a16:creationId xmlns:a16="http://schemas.microsoft.com/office/drawing/2014/main" id="{DBADC5FC-5F63-742C-4471-FC03D2601782}"/>
              </a:ext>
            </a:extLst>
          </p:cNvPr>
          <p:cNvSpPr txBox="1"/>
          <p:nvPr/>
        </p:nvSpPr>
        <p:spPr>
          <a:xfrm>
            <a:off x="199050" y="1353590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 price: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Segnaposto testo 13">
            <a:extLst>
              <a:ext uri="{FF2B5EF4-FFF2-40B4-BE49-F238E27FC236}">
                <a16:creationId xmlns:a16="http://schemas.microsoft.com/office/drawing/2014/main" id="{6F5CBB1E-7EAD-1268-BE31-C74056578596}"/>
              </a:ext>
            </a:extLst>
          </p:cNvPr>
          <p:cNvSpPr txBox="1">
            <a:spLocks/>
          </p:cNvSpPr>
          <p:nvPr/>
        </p:nvSpPr>
        <p:spPr>
          <a:xfrm>
            <a:off x="199050" y="2295658"/>
            <a:ext cx="1963125" cy="380095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9">
            <a:extLst>
              <a:ext uri="{FF2B5EF4-FFF2-40B4-BE49-F238E27FC236}">
                <a16:creationId xmlns:a16="http://schemas.microsoft.com/office/drawing/2014/main" id="{E3D8C216-047A-0E7E-482B-070507816A1B}"/>
              </a:ext>
            </a:extLst>
          </p:cNvPr>
          <p:cNvSpPr txBox="1"/>
          <p:nvPr/>
        </p:nvSpPr>
        <p:spPr>
          <a:xfrm>
            <a:off x="180907" y="1872772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Payback estimation: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Segnaposto testo 13">
            <a:extLst>
              <a:ext uri="{FF2B5EF4-FFF2-40B4-BE49-F238E27FC236}">
                <a16:creationId xmlns:a16="http://schemas.microsoft.com/office/drawing/2014/main" id="{1707BAA9-DCA5-5E2B-3C1B-986695A9A3BD}"/>
              </a:ext>
            </a:extLst>
          </p:cNvPr>
          <p:cNvSpPr txBox="1">
            <a:spLocks/>
          </p:cNvSpPr>
          <p:nvPr/>
        </p:nvSpPr>
        <p:spPr>
          <a:xfrm>
            <a:off x="180907" y="2746756"/>
            <a:ext cx="1963125" cy="360123"/>
          </a:xfrm>
          <a:prstGeom prst="rect">
            <a:avLst/>
          </a:prstGeom>
        </p:spPr>
        <p:txBody>
          <a:bodyPr wrap="square" lIns="91440" tIns="45720" rIns="91440" bIns="45720"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Arial"/>
                <a:cs typeface="Arial"/>
              </a:rPr>
              <a:t>8 </a:t>
            </a:r>
            <a:r>
              <a:rPr lang="it-IT" dirty="0" err="1">
                <a:latin typeface="Arial"/>
                <a:cs typeface="Arial"/>
              </a:rPr>
              <a:t>MenDays</a:t>
            </a:r>
            <a:r>
              <a:rPr lang="it-IT" dirty="0">
                <a:latin typeface="Arial"/>
                <a:cs typeface="Arial"/>
              </a:rPr>
              <a:t>*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9">
            <a:extLst>
              <a:ext uri="{FF2B5EF4-FFF2-40B4-BE49-F238E27FC236}">
                <a16:creationId xmlns:a16="http://schemas.microsoft.com/office/drawing/2014/main" id="{7DE98027-5F83-A5FC-4337-E3E1E304AA6F}"/>
              </a:ext>
            </a:extLst>
          </p:cNvPr>
          <p:cNvSpPr txBox="1"/>
          <p:nvPr/>
        </p:nvSpPr>
        <p:spPr>
          <a:xfrm>
            <a:off x="180907" y="2568798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Installation time: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Segnaposto testo 13">
            <a:extLst>
              <a:ext uri="{FF2B5EF4-FFF2-40B4-BE49-F238E27FC236}">
                <a16:creationId xmlns:a16="http://schemas.microsoft.com/office/drawing/2014/main" id="{25DACCD5-7A73-7525-1A8B-7E787DA1F44B}"/>
              </a:ext>
            </a:extLst>
          </p:cNvPr>
          <p:cNvSpPr txBox="1">
            <a:spLocks/>
          </p:cNvSpPr>
          <p:nvPr/>
        </p:nvSpPr>
        <p:spPr>
          <a:xfrm>
            <a:off x="199050" y="3289399"/>
            <a:ext cx="1963125" cy="393248"/>
          </a:xfrm>
          <a:prstGeom prst="rect">
            <a:avLst/>
          </a:prstGeom>
        </p:spPr>
        <p:txBody>
          <a:bodyPr wrap="square" lIns="91440" tIns="45720" rIns="91440" bIns="45720"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Arial"/>
                <a:cs typeface="Arial"/>
              </a:rPr>
              <a:t>4 days*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9">
            <a:extLst>
              <a:ext uri="{FF2B5EF4-FFF2-40B4-BE49-F238E27FC236}">
                <a16:creationId xmlns:a16="http://schemas.microsoft.com/office/drawing/2014/main" id="{93B8876F-D75E-DDD0-807A-A249C3FADAED}"/>
              </a:ext>
            </a:extLst>
          </p:cNvPr>
          <p:cNvSpPr txBox="1"/>
          <p:nvPr/>
        </p:nvSpPr>
        <p:spPr>
          <a:xfrm>
            <a:off x="199050" y="3111442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Machine downtime: </a:t>
            </a:r>
          </a:p>
        </p:txBody>
      </p:sp>
      <p:sp>
        <p:nvSpPr>
          <p:cNvPr id="71" name="Segnaposto testo 13">
            <a:extLst>
              <a:ext uri="{FF2B5EF4-FFF2-40B4-BE49-F238E27FC236}">
                <a16:creationId xmlns:a16="http://schemas.microsoft.com/office/drawing/2014/main" id="{82B5FA08-1DB6-77C3-5E88-F6CC8673B3A0}"/>
              </a:ext>
            </a:extLst>
          </p:cNvPr>
          <p:cNvSpPr txBox="1">
            <a:spLocks/>
          </p:cNvSpPr>
          <p:nvPr/>
        </p:nvSpPr>
        <p:spPr>
          <a:xfrm>
            <a:off x="199051" y="4174544"/>
            <a:ext cx="1963124" cy="335032"/>
          </a:xfrm>
          <a:prstGeom prst="rect">
            <a:avLst/>
          </a:prstGeom>
        </p:spPr>
        <p:txBody>
          <a:bodyPr wrap="square" lIns="91440" tIns="45720" rIns="91440" bIns="45720"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*complete set for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Preform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feeder,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included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installation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72" name="TextBox 9">
            <a:extLst>
              <a:ext uri="{FF2B5EF4-FFF2-40B4-BE49-F238E27FC236}">
                <a16:creationId xmlns:a16="http://schemas.microsoft.com/office/drawing/2014/main" id="{1FDECD4F-9DF8-6612-491B-34F87349BAA1}"/>
              </a:ext>
            </a:extLst>
          </p:cNvPr>
          <p:cNvSpPr txBox="1"/>
          <p:nvPr/>
        </p:nvSpPr>
        <p:spPr>
          <a:xfrm>
            <a:off x="199050" y="4864594"/>
            <a:ext cx="1974457" cy="17084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combined with:</a:t>
            </a:r>
            <a:endParaRPr lang="en-GB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Segnaposto testo 13">
            <a:extLst>
              <a:ext uri="{FF2B5EF4-FFF2-40B4-BE49-F238E27FC236}">
                <a16:creationId xmlns:a16="http://schemas.microsoft.com/office/drawing/2014/main" id="{12EB70C3-9807-83CD-C6D7-8DA816CD10C5}"/>
              </a:ext>
            </a:extLst>
          </p:cNvPr>
          <p:cNvSpPr txBox="1">
            <a:spLocks/>
          </p:cNvSpPr>
          <p:nvPr/>
        </p:nvSpPr>
        <p:spPr>
          <a:xfrm>
            <a:off x="199050" y="6345007"/>
            <a:ext cx="1963125" cy="361587"/>
          </a:xfrm>
          <a:prstGeom prst="rect">
            <a:avLst/>
          </a:prstGeom>
        </p:spPr>
        <p:txBody>
          <a:bodyPr wrap="square"/>
          <a:lstStyle>
            <a:lvl1pPr marL="99450" marR="0" indent="-99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74B00"/>
              </a:buClr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Blowing Universal</a:t>
            </a:r>
          </a:p>
        </p:txBody>
      </p:sp>
      <p:sp>
        <p:nvSpPr>
          <p:cNvPr id="74" name="TextBox 9">
            <a:extLst>
              <a:ext uri="{FF2B5EF4-FFF2-40B4-BE49-F238E27FC236}">
                <a16:creationId xmlns:a16="http://schemas.microsoft.com/office/drawing/2014/main" id="{E443DD28-22B4-64F2-4A99-C128192B85BB}"/>
              </a:ext>
            </a:extLst>
          </p:cNvPr>
          <p:cNvSpPr txBox="1"/>
          <p:nvPr/>
        </p:nvSpPr>
        <p:spPr>
          <a:xfrm>
            <a:off x="199050" y="6116619"/>
            <a:ext cx="1974457" cy="17084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Machine application: </a:t>
            </a:r>
          </a:p>
        </p:txBody>
      </p:sp>
      <p:sp>
        <p:nvSpPr>
          <p:cNvPr id="75" name="Segnaposto testo 13">
            <a:extLst>
              <a:ext uri="{FF2B5EF4-FFF2-40B4-BE49-F238E27FC236}">
                <a16:creationId xmlns:a16="http://schemas.microsoft.com/office/drawing/2014/main" id="{ED133E87-7334-5DAE-45D3-5C83D05C9F54}"/>
              </a:ext>
            </a:extLst>
          </p:cNvPr>
          <p:cNvSpPr txBox="1">
            <a:spLocks/>
          </p:cNvSpPr>
          <p:nvPr/>
        </p:nvSpPr>
        <p:spPr>
          <a:xfrm>
            <a:off x="199050" y="5101785"/>
            <a:ext cx="2148322" cy="549169"/>
          </a:xfrm>
          <a:prstGeom prst="rect">
            <a:avLst/>
          </a:prstGeom>
        </p:spPr>
        <p:txBody>
          <a:bodyPr wrap="square"/>
          <a:lstStyle>
            <a:lvl1pPr marL="99450" marR="0" indent="-99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74B00"/>
              </a:buClr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HMI migration Windows 10 - #1051</a:t>
            </a:r>
          </a:p>
          <a:p>
            <a:pPr>
              <a:buClr>
                <a:srgbClr val="E74B00"/>
              </a:buClr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Protective UPS - #1018</a:t>
            </a:r>
          </a:p>
          <a:p>
            <a:pPr>
              <a:buClr>
                <a:srgbClr val="E74B00"/>
              </a:buClr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Remote Access Kit - #DIG020</a:t>
            </a:r>
          </a:p>
          <a:p>
            <a:pPr>
              <a:buClr>
                <a:srgbClr val="E74B00"/>
              </a:buClr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Remote Video Assistance Kit - #DIG021</a:t>
            </a:r>
          </a:p>
        </p:txBody>
      </p:sp>
      <p:sp>
        <p:nvSpPr>
          <p:cNvPr id="81" name="Rettangolo arrotondato 79">
            <a:extLst>
              <a:ext uri="{FF2B5EF4-FFF2-40B4-BE49-F238E27FC236}">
                <a16:creationId xmlns:a16="http://schemas.microsoft.com/office/drawing/2014/main" id="{7F8FF035-9BA4-F3F0-474B-3B8CA92BC57C}"/>
              </a:ext>
            </a:extLst>
          </p:cNvPr>
          <p:cNvSpPr/>
          <p:nvPr/>
        </p:nvSpPr>
        <p:spPr>
          <a:xfrm>
            <a:off x="9551001" y="816944"/>
            <a:ext cx="2380629" cy="396000"/>
          </a:xfrm>
          <a:prstGeom prst="roundRect">
            <a:avLst>
              <a:gd name="adj" fmla="val 50000"/>
            </a:avLst>
          </a:prstGeom>
          <a:solidFill>
            <a:srgbClr val="E74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dirty="0" err="1">
              <a:ln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Segnaposto testo 71">
            <a:extLst>
              <a:ext uri="{FF2B5EF4-FFF2-40B4-BE49-F238E27FC236}">
                <a16:creationId xmlns:a16="http://schemas.microsoft.com/office/drawing/2014/main" id="{E613E64A-8215-A989-D201-A1DE6E0C731D}"/>
              </a:ext>
            </a:extLst>
          </p:cNvPr>
          <p:cNvSpPr txBox="1">
            <a:spLocks/>
          </p:cNvSpPr>
          <p:nvPr/>
        </p:nvSpPr>
        <p:spPr>
          <a:xfrm>
            <a:off x="9719190" y="817067"/>
            <a:ext cx="2034723" cy="395288"/>
          </a:xfrm>
          <a:prstGeom prst="rect">
            <a:avLst/>
          </a:prstGeom>
        </p:spPr>
        <p:txBody>
          <a:bodyPr anchor="ctr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Obsolescence</a:t>
            </a:r>
          </a:p>
        </p:txBody>
      </p:sp>
      <p:sp>
        <p:nvSpPr>
          <p:cNvPr id="83" name="TextBox 9">
            <a:extLst>
              <a:ext uri="{FF2B5EF4-FFF2-40B4-BE49-F238E27FC236}">
                <a16:creationId xmlns:a16="http://schemas.microsoft.com/office/drawing/2014/main" id="{BB6C8BF8-83D3-54C0-D546-7997C19520F1}"/>
              </a:ext>
            </a:extLst>
          </p:cNvPr>
          <p:cNvSpPr txBox="1"/>
          <p:nvPr/>
        </p:nvSpPr>
        <p:spPr>
          <a:xfrm>
            <a:off x="199050" y="1005272"/>
            <a:ext cx="1563513" cy="17777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l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FIGURES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4" name="Elemento grafico 64">
            <a:extLst>
              <a:ext uri="{FF2B5EF4-FFF2-40B4-BE49-F238E27FC236}">
                <a16:creationId xmlns:a16="http://schemas.microsoft.com/office/drawing/2014/main" id="{2FEC2C91-A539-9968-6BD5-85395EF9AD4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9050" y="346381"/>
            <a:ext cx="1334999" cy="360000"/>
          </a:xfrm>
          <a:prstGeom prst="rect">
            <a:avLst/>
          </a:prstGeom>
        </p:spPr>
      </p:pic>
      <p:sp>
        <p:nvSpPr>
          <p:cNvPr id="85" name="Rettangolo 44">
            <a:extLst>
              <a:ext uri="{FF2B5EF4-FFF2-40B4-BE49-F238E27FC236}">
                <a16:creationId xmlns:a16="http://schemas.microsoft.com/office/drawing/2014/main" id="{3CFECDA4-226B-79C8-A599-9758303A00AB}"/>
              </a:ext>
            </a:extLst>
          </p:cNvPr>
          <p:cNvSpPr/>
          <p:nvPr/>
        </p:nvSpPr>
        <p:spPr>
          <a:xfrm>
            <a:off x="-440" y="4645100"/>
            <a:ext cx="2349500" cy="36000"/>
          </a:xfrm>
          <a:prstGeom prst="rect">
            <a:avLst/>
          </a:prstGeom>
          <a:solidFill>
            <a:srgbClr val="E74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1" name="Picture 5">
            <a:extLst>
              <a:ext uri="{FF2B5EF4-FFF2-40B4-BE49-F238E27FC236}">
                <a16:creationId xmlns:a16="http://schemas.microsoft.com/office/drawing/2014/main" id="{942DF25E-5D71-96AC-7153-2EAB4BDF1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18323" y="4422709"/>
            <a:ext cx="1874625" cy="175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3">
            <a:extLst>
              <a:ext uri="{FF2B5EF4-FFF2-40B4-BE49-F238E27FC236}">
                <a16:creationId xmlns:a16="http://schemas.microsoft.com/office/drawing/2014/main" id="{7628C682-80A0-4E79-901C-CCF5EFE85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158" y="1691847"/>
            <a:ext cx="2421790" cy="2214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787CFF0-4A7F-0BB0-63D7-53063AED850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88538" y="4612355"/>
            <a:ext cx="3795789" cy="1812764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C66C1C51-B186-50D5-ADBC-1492272B2144}"/>
              </a:ext>
            </a:extLst>
          </p:cNvPr>
          <p:cNvSpPr/>
          <p:nvPr/>
        </p:nvSpPr>
        <p:spPr>
          <a:xfrm>
            <a:off x="11285178" y="3644869"/>
            <a:ext cx="406843" cy="44430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DE0C8B94-F322-9A01-8482-6503B1FD614E}"/>
              </a:ext>
            </a:extLst>
          </p:cNvPr>
          <p:cNvSpPr/>
          <p:nvPr/>
        </p:nvSpPr>
        <p:spPr>
          <a:xfrm>
            <a:off x="11285177" y="5884364"/>
            <a:ext cx="406843" cy="44430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EFC592C8-27F1-C600-6BAF-134C0D3C075E}"/>
              </a:ext>
            </a:extLst>
          </p:cNvPr>
          <p:cNvSpPr/>
          <p:nvPr/>
        </p:nvSpPr>
        <p:spPr>
          <a:xfrm>
            <a:off x="6636644" y="6129089"/>
            <a:ext cx="406843" cy="44430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7" name="Segnaposto testo 13">
            <a:extLst>
              <a:ext uri="{FF2B5EF4-FFF2-40B4-BE49-F238E27FC236}">
                <a16:creationId xmlns:a16="http://schemas.microsoft.com/office/drawing/2014/main" id="{483A2DB3-5BA3-674D-161D-66D7084182B3}"/>
              </a:ext>
            </a:extLst>
          </p:cNvPr>
          <p:cNvSpPr txBox="1">
            <a:spLocks/>
          </p:cNvSpPr>
          <p:nvPr/>
        </p:nvSpPr>
        <p:spPr>
          <a:xfrm>
            <a:off x="192239" y="2067862"/>
            <a:ext cx="1963125" cy="371227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Preventive Maintenance</a:t>
            </a: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No R.O.I.</a:t>
            </a:r>
            <a:b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16">
            <a:extLst>
              <a:ext uri="{FF2B5EF4-FFF2-40B4-BE49-F238E27FC236}">
                <a16:creationId xmlns:a16="http://schemas.microsoft.com/office/drawing/2014/main" id="{4857D6F1-F7D9-3258-4205-B07E40437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012" y="4771876"/>
            <a:ext cx="1564309" cy="105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CCA16D6E-FA7D-4623-3B17-B9B27F1D9BB0}"/>
              </a:ext>
            </a:extLst>
          </p:cNvPr>
          <p:cNvCxnSpPr>
            <a:cxnSpLocks/>
            <a:stCxn id="25" idx="1"/>
          </p:cNvCxnSpPr>
          <p:nvPr/>
        </p:nvCxnSpPr>
        <p:spPr>
          <a:xfrm flipH="1" flipV="1">
            <a:off x="8128936" y="5565207"/>
            <a:ext cx="602412" cy="612253"/>
          </a:xfrm>
          <a:prstGeom prst="straightConnector1">
            <a:avLst/>
          </a:prstGeom>
          <a:ln w="38100">
            <a:solidFill>
              <a:srgbClr val="E74B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B1BB4AC0-97A7-6794-A783-57A260DB6823}"/>
              </a:ext>
            </a:extLst>
          </p:cNvPr>
          <p:cNvCxnSpPr>
            <a:cxnSpLocks/>
          </p:cNvCxnSpPr>
          <p:nvPr/>
        </p:nvCxnSpPr>
        <p:spPr>
          <a:xfrm flipH="1">
            <a:off x="7043487" y="5529975"/>
            <a:ext cx="433115" cy="284569"/>
          </a:xfrm>
          <a:prstGeom prst="straightConnector1">
            <a:avLst/>
          </a:prstGeom>
          <a:ln w="38100">
            <a:solidFill>
              <a:srgbClr val="E74B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2E86A4F9-7276-09E6-9440-7174B3956EBF}"/>
              </a:ext>
            </a:extLst>
          </p:cNvPr>
          <p:cNvCxnSpPr>
            <a:cxnSpLocks/>
            <a:stCxn id="25" idx="3"/>
          </p:cNvCxnSpPr>
          <p:nvPr/>
        </p:nvCxnSpPr>
        <p:spPr>
          <a:xfrm flipV="1">
            <a:off x="10103853" y="5295089"/>
            <a:ext cx="841166" cy="882371"/>
          </a:xfrm>
          <a:prstGeom prst="straightConnector1">
            <a:avLst/>
          </a:prstGeom>
          <a:ln w="38100">
            <a:solidFill>
              <a:srgbClr val="E74B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EA347A08-1714-4DD6-75AE-249784146535}"/>
              </a:ext>
            </a:extLst>
          </p:cNvPr>
          <p:cNvCxnSpPr>
            <a:cxnSpLocks/>
            <a:stCxn id="25" idx="0"/>
          </p:cNvCxnSpPr>
          <p:nvPr/>
        </p:nvCxnSpPr>
        <p:spPr>
          <a:xfrm flipV="1">
            <a:off x="9417601" y="3498052"/>
            <a:ext cx="1909001" cy="2167838"/>
          </a:xfrm>
          <a:prstGeom prst="straightConnector1">
            <a:avLst/>
          </a:prstGeom>
          <a:ln w="38100">
            <a:solidFill>
              <a:srgbClr val="E74B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D568429C-02D9-4E3B-044D-5E5EB2572F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68732" y="6492875"/>
            <a:ext cx="1020203" cy="365125"/>
          </a:xfrm>
        </p:spPr>
        <p:txBody>
          <a:bodyPr/>
          <a:lstStyle/>
          <a:p>
            <a:fld id="{B3F7AAFD-2C6D-4414-B32C-B6691634EBBC}" type="datetime1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31/03/2025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egnaposto testo 13">
            <a:extLst>
              <a:ext uri="{FF2B5EF4-FFF2-40B4-BE49-F238E27FC236}">
                <a16:creationId xmlns:a16="http://schemas.microsoft.com/office/drawing/2014/main" id="{C5FC005D-4859-0F85-31F2-CBB14E195501}"/>
              </a:ext>
            </a:extLst>
          </p:cNvPr>
          <p:cNvSpPr txBox="1">
            <a:spLocks/>
          </p:cNvSpPr>
          <p:nvPr/>
        </p:nvSpPr>
        <p:spPr>
          <a:xfrm>
            <a:off x="199050" y="3788137"/>
            <a:ext cx="1963125" cy="393248"/>
          </a:xfrm>
          <a:prstGeom prst="rect">
            <a:avLst/>
          </a:prstGeom>
        </p:spPr>
        <p:txBody>
          <a:bodyPr wrap="square" lIns="91440" tIns="45720" rIns="91440" bIns="45720"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Arial"/>
                <a:cs typeface="Arial"/>
              </a:rPr>
              <a:t>TBD</a:t>
            </a: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EBB6302F-3538-2ED8-A7EB-AB9B1B65A6CC}"/>
              </a:ext>
            </a:extLst>
          </p:cNvPr>
          <p:cNvSpPr txBox="1"/>
          <p:nvPr/>
        </p:nvSpPr>
        <p:spPr>
          <a:xfrm>
            <a:off x="199050" y="3610180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/>
                <a:cs typeface="Arial"/>
              </a:rPr>
              <a:t>Lead Time: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79100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87c254b-2107-4f11-bbf4-c30bafcb0414" xsi:nil="true"/>
    <lcf76f155ced4ddcb4097134ff3c332f xmlns="7d5dec9a-9e8b-443d-b3d9-4436fe769d7c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9E68AB9D4A8064AA436EDC9C00D82B4" ma:contentTypeVersion="16" ma:contentTypeDescription="Creare un nuovo documento." ma:contentTypeScope="" ma:versionID="762def5ada04c11ca7b6fb4dc627e7a0">
  <xsd:schema xmlns:xsd="http://www.w3.org/2001/XMLSchema" xmlns:xs="http://www.w3.org/2001/XMLSchema" xmlns:p="http://schemas.microsoft.com/office/2006/metadata/properties" xmlns:ns2="7d5dec9a-9e8b-443d-b3d9-4436fe769d7c" xmlns:ns3="287c254b-2107-4f11-bbf4-c30bafcb0414" targetNamespace="http://schemas.microsoft.com/office/2006/metadata/properties" ma:root="true" ma:fieldsID="bf40c7fc248bbe7ab585e1713b9809f3" ns2:_="" ns3:_="">
    <xsd:import namespace="7d5dec9a-9e8b-443d-b3d9-4436fe769d7c"/>
    <xsd:import namespace="287c254b-2107-4f11-bbf4-c30bafcb04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5dec9a-9e8b-443d-b3d9-4436fe769d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Tag immagine" ma:readOnly="false" ma:fieldId="{5cf76f15-5ced-4ddc-b409-7134ff3c332f}" ma:taxonomyMulti="true" ma:sspId="852679c2-c04b-4011-ba15-776f13b0ba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7c254b-2107-4f11-bbf4-c30bafcb04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fe2d8bf8-3f35-4aba-9ea5-a5010605ad82}" ma:internalName="TaxCatchAll" ma:showField="CatchAllData" ma:web="287c254b-2107-4f11-bbf4-c30bafcb04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1672C0-4AAD-4E31-86E5-A098915B3E7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B0527F-9395-44F1-B672-C934C29A30C7}">
  <ds:schemaRefs>
    <ds:schemaRef ds:uri="7d5dec9a-9e8b-443d-b3d9-4436fe769d7c"/>
    <ds:schemaRef ds:uri="http://purl.org/dc/elements/1.1/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2006/metadata/properties"/>
    <ds:schemaRef ds:uri="287c254b-2107-4f11-bbf4-c30bafcb0414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531DBE2-81AD-4D98-8C1B-7719AA2AE7A5}"/>
</file>

<file path=docProps/app.xml><?xml version="1.0" encoding="utf-8"?>
<Properties xmlns="http://schemas.openxmlformats.org/officeDocument/2006/extended-properties" xmlns:vt="http://schemas.openxmlformats.org/officeDocument/2006/docPropsVTypes">
  <TotalTime>2472</TotalTime>
  <Words>203</Words>
  <Application>Microsoft Office PowerPoint</Application>
  <PresentationFormat>Grand écran</PresentationFormat>
  <Paragraphs>41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Company>Sidel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Boufagher, Mehdy</dc:creator>
  <cp:lastModifiedBy>Boufagher, Mehdy</cp:lastModifiedBy>
  <cp:revision>31</cp:revision>
  <cp:lastPrinted>2024-04-18T16:04:31Z</cp:lastPrinted>
  <dcterms:created xsi:type="dcterms:W3CDTF">2024-04-17T11:49:06Z</dcterms:created>
  <dcterms:modified xsi:type="dcterms:W3CDTF">2025-03-31T08:12:11Z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4480757-a570-4f64-84e7-c5b3ffe9d573_Enabled">
    <vt:lpwstr>true</vt:lpwstr>
  </property>
  <property fmtid="{D5CDD505-2E9C-101B-9397-08002B2CF9AE}" pid="3" name="MSIP_Label_94480757-a570-4f64-84e7-c5b3ffe9d573_SetDate">
    <vt:lpwstr>2024-04-17T11:53:45Z</vt:lpwstr>
  </property>
  <property fmtid="{D5CDD505-2E9C-101B-9397-08002B2CF9AE}" pid="4" name="MSIP_Label_94480757-a570-4f64-84e7-c5b3ffe9d573_Method">
    <vt:lpwstr>Privileged</vt:lpwstr>
  </property>
  <property fmtid="{D5CDD505-2E9C-101B-9397-08002B2CF9AE}" pid="5" name="MSIP_Label_94480757-a570-4f64-84e7-c5b3ffe9d573_Name">
    <vt:lpwstr>General</vt:lpwstr>
  </property>
  <property fmtid="{D5CDD505-2E9C-101B-9397-08002B2CF9AE}" pid="6" name="MSIP_Label_94480757-a570-4f64-84e7-c5b3ffe9d573_SiteId">
    <vt:lpwstr>2390cbd1-e663-4321-bc93-ba298637ce52</vt:lpwstr>
  </property>
  <property fmtid="{D5CDD505-2E9C-101B-9397-08002B2CF9AE}" pid="7" name="MSIP_Label_94480757-a570-4f64-84e7-c5b3ffe9d573_ActionId">
    <vt:lpwstr>740809e4-76b0-45a9-8303-20d05f5ad30a</vt:lpwstr>
  </property>
  <property fmtid="{D5CDD505-2E9C-101B-9397-08002B2CF9AE}" pid="8" name="MSIP_Label_94480757-a570-4f64-84e7-c5b3ffe9d573_ContentBits">
    <vt:lpwstr>2</vt:lpwstr>
  </property>
  <property fmtid="{D5CDD505-2E9C-101B-9397-08002B2CF9AE}" pid="9" name="ClassificationContentMarkingFooterLocations">
    <vt:lpwstr>Thème Office:8</vt:lpwstr>
  </property>
  <property fmtid="{D5CDD505-2E9C-101B-9397-08002B2CF9AE}" pid="10" name="ClassificationContentMarkingFooterText">
    <vt:lpwstr>General</vt:lpwstr>
  </property>
  <property fmtid="{D5CDD505-2E9C-101B-9397-08002B2CF9AE}" pid="11" name="ContentTypeId">
    <vt:lpwstr>0x010100A9E68AB9D4A8064AA436EDC9C00D82B4</vt:lpwstr>
  </property>
  <property fmtid="{D5CDD505-2E9C-101B-9397-08002B2CF9AE}" pid="12" name="MediaServiceImageTags">
    <vt:lpwstr/>
  </property>
</Properties>
</file>