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4" r:id="rId2"/>
  </p:sldMasterIdLst>
  <p:notesMasterIdLst>
    <p:notesMasterId r:id="rId4"/>
  </p:notesMasterIdLst>
  <p:handoutMasterIdLst>
    <p:handoutMasterId r:id="rId5"/>
  </p:handoutMasterIdLst>
  <p:sldIdLst>
    <p:sldId id="406" r:id="rId3"/>
  </p:sldIdLst>
  <p:sldSz cx="9144000" cy="6858000" type="screen4x3"/>
  <p:notesSz cx="7099300" cy="10234613"/>
  <p:defaultTextStyle>
    <a:defPPr>
      <a:defRPr lang="de-CH"/>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4C0F"/>
    <a:srgbClr val="3333FF"/>
    <a:srgbClr val="DCDDE8"/>
    <a:srgbClr val="FFFFFF"/>
    <a:srgbClr val="231F20"/>
    <a:srgbClr val="003382"/>
    <a:srgbClr val="93939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1041" autoAdjust="0"/>
  </p:normalViewPr>
  <p:slideViewPr>
    <p:cSldViewPr>
      <p:cViewPr varScale="1">
        <p:scale>
          <a:sx n="80" d="100"/>
          <a:sy n="80" d="100"/>
        </p:scale>
        <p:origin x="1517"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72"/>
    </p:cViewPr>
  </p:sorterViewPr>
  <p:notesViewPr>
    <p:cSldViewPr>
      <p:cViewPr varScale="1">
        <p:scale>
          <a:sx n="76" d="100"/>
          <a:sy n="76" d="100"/>
        </p:scale>
        <p:origin x="403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5046" tIns="52523" rIns="105046" bIns="52523" numCol="1" anchor="t" anchorCtr="0" compatLnSpc="1">
            <a:prstTxWarp prst="textNoShape">
              <a:avLst/>
            </a:prstTxWarp>
          </a:bodyPr>
          <a:lstStyle>
            <a:lvl1pPr defTabSz="1050925" eaLnBrk="1" hangingPunct="1">
              <a:defRPr sz="1400"/>
            </a:lvl1pPr>
          </a:lstStyle>
          <a:p>
            <a:pPr>
              <a:defRPr/>
            </a:pPr>
            <a:endParaRPr lang="en-US" altLang="fr-FR"/>
          </a:p>
        </p:txBody>
      </p:sp>
      <p:sp>
        <p:nvSpPr>
          <p:cNvPr id="40963" name="Rectangle 3"/>
          <p:cNvSpPr>
            <a:spLocks noGrp="1" noChangeArrowheads="1"/>
          </p:cNvSpPr>
          <p:nvPr>
            <p:ph type="dt" sz="quarter"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5046" tIns="52523" rIns="105046" bIns="52523" numCol="1" anchor="t" anchorCtr="0" compatLnSpc="1">
            <a:prstTxWarp prst="textNoShape">
              <a:avLst/>
            </a:prstTxWarp>
          </a:bodyPr>
          <a:lstStyle>
            <a:lvl1pPr algn="r" defTabSz="1050925" eaLnBrk="1" hangingPunct="1">
              <a:defRPr sz="1400"/>
            </a:lvl1pPr>
          </a:lstStyle>
          <a:p>
            <a:pPr>
              <a:defRPr/>
            </a:pPr>
            <a:endParaRPr lang="en-US" altLang="fr-FR"/>
          </a:p>
        </p:txBody>
      </p:sp>
      <p:sp>
        <p:nvSpPr>
          <p:cNvPr id="40964" name="Rectangle 4"/>
          <p:cNvSpPr>
            <a:spLocks noGrp="1" noChangeArrowheads="1"/>
          </p:cNvSpPr>
          <p:nvPr>
            <p:ph type="ftr" sz="quarter" idx="2"/>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5046" tIns="52523" rIns="105046" bIns="52523" numCol="1" anchor="b" anchorCtr="0" compatLnSpc="1">
            <a:prstTxWarp prst="textNoShape">
              <a:avLst/>
            </a:prstTxWarp>
          </a:bodyPr>
          <a:lstStyle>
            <a:lvl1pPr defTabSz="1050925" eaLnBrk="1" hangingPunct="1">
              <a:defRPr sz="1400"/>
            </a:lvl1pPr>
          </a:lstStyle>
          <a:p>
            <a:pPr>
              <a:defRPr/>
            </a:pPr>
            <a:endParaRPr lang="en-US" altLang="fr-FR"/>
          </a:p>
        </p:txBody>
      </p:sp>
      <p:sp>
        <p:nvSpPr>
          <p:cNvPr id="40965" name="Rectangle 5"/>
          <p:cNvSpPr>
            <a:spLocks noGrp="1" noChangeArrowheads="1"/>
          </p:cNvSpPr>
          <p:nvPr>
            <p:ph type="sldNum" sz="quarter" idx="3"/>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5046" tIns="52523" rIns="105046" bIns="52523" numCol="1" anchor="b" anchorCtr="0" compatLnSpc="1">
            <a:prstTxWarp prst="textNoShape">
              <a:avLst/>
            </a:prstTxWarp>
          </a:bodyPr>
          <a:lstStyle>
            <a:lvl1pPr algn="r" defTabSz="1050925" eaLnBrk="1" hangingPunct="1">
              <a:defRPr sz="1400"/>
            </a:lvl1pPr>
          </a:lstStyle>
          <a:p>
            <a:pPr>
              <a:defRPr/>
            </a:pPr>
            <a:fld id="{0703FDFF-8598-49DA-92AA-FC8F9AAD3629}" type="slidenum">
              <a:rPr lang="en-US" altLang="fr-FR"/>
              <a:pPr>
                <a:defRPr/>
              </a:pPr>
              <a:t>‹#›</a:t>
            </a:fld>
            <a:endParaRPr lang="en-US" altLang="fr-FR"/>
          </a:p>
        </p:txBody>
      </p:sp>
    </p:spTree>
    <p:extLst>
      <p:ext uri="{BB962C8B-B14F-4D97-AF65-F5344CB8AC3E}">
        <p14:creationId xmlns:p14="http://schemas.microsoft.com/office/powerpoint/2010/main" val="426251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defTabSz="990600" eaLnBrk="1" hangingPunct="1">
              <a:defRPr sz="1300"/>
            </a:lvl1pPr>
          </a:lstStyle>
          <a:p>
            <a:pPr>
              <a:defRPr/>
            </a:pPr>
            <a:endParaRPr lang="de-CH" altLang="fr-FR"/>
          </a:p>
        </p:txBody>
      </p:sp>
      <p:sp>
        <p:nvSpPr>
          <p:cNvPr id="15363"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algn="r" defTabSz="990600" eaLnBrk="1" hangingPunct="1">
              <a:defRPr sz="1300"/>
            </a:lvl1pPr>
          </a:lstStyle>
          <a:p>
            <a:pPr>
              <a:defRPr/>
            </a:pPr>
            <a:endParaRPr lang="de-CH" altLang="fr-FR"/>
          </a:p>
        </p:txBody>
      </p:sp>
      <p:sp>
        <p:nvSpPr>
          <p:cNvPr id="2048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9613" y="4860925"/>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p>
            <a:pPr lvl="0"/>
            <a:r>
              <a:rPr lang="de-CH" altLang="fr-FR" noProof="0"/>
              <a:t>Textmasterformate durch Klicken bearbeiten</a:t>
            </a:r>
          </a:p>
          <a:p>
            <a:pPr lvl="1"/>
            <a:r>
              <a:rPr lang="de-CH" altLang="fr-FR" noProof="0"/>
              <a:t>Zweite Ebene</a:t>
            </a:r>
          </a:p>
          <a:p>
            <a:pPr lvl="2"/>
            <a:r>
              <a:rPr lang="de-CH" altLang="fr-FR" noProof="0"/>
              <a:t>Dritte Ebene</a:t>
            </a:r>
          </a:p>
          <a:p>
            <a:pPr lvl="3"/>
            <a:r>
              <a:rPr lang="de-CH" altLang="fr-FR" noProof="0"/>
              <a:t>Vierte Ebene</a:t>
            </a:r>
          </a:p>
          <a:p>
            <a:pPr lvl="4"/>
            <a:r>
              <a:rPr lang="de-CH" altLang="fr-FR" noProof="0"/>
              <a:t>Fünfte Ebene</a:t>
            </a:r>
          </a:p>
        </p:txBody>
      </p:sp>
      <p:sp>
        <p:nvSpPr>
          <p:cNvPr id="15366"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defTabSz="990600" eaLnBrk="1" hangingPunct="1">
              <a:defRPr sz="1300"/>
            </a:lvl1pPr>
          </a:lstStyle>
          <a:p>
            <a:pPr>
              <a:defRPr/>
            </a:pPr>
            <a:endParaRPr lang="de-CH" altLang="fr-FR" dirty="0"/>
          </a:p>
        </p:txBody>
      </p:sp>
      <p:sp>
        <p:nvSpPr>
          <p:cNvPr id="15367"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algn="r" defTabSz="990600" eaLnBrk="1" hangingPunct="1">
              <a:defRPr sz="1300"/>
            </a:lvl1pPr>
          </a:lstStyle>
          <a:p>
            <a:pPr>
              <a:defRPr/>
            </a:pPr>
            <a:fld id="{B1171C19-38FE-465C-8AC7-101DB9DCEBE0}" type="slidenum">
              <a:rPr lang="de-CH" altLang="fr-FR"/>
              <a:pPr>
                <a:defRPr/>
              </a:pPr>
              <a:t>‹#›</a:t>
            </a:fld>
            <a:endParaRPr lang="de-CH" altLang="fr-FR"/>
          </a:p>
        </p:txBody>
      </p:sp>
    </p:spTree>
    <p:extLst>
      <p:ext uri="{BB962C8B-B14F-4D97-AF65-F5344CB8AC3E}">
        <p14:creationId xmlns:p14="http://schemas.microsoft.com/office/powerpoint/2010/main" val="610750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6.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8.png"/><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9.png"/><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7.xml"/><Relationship Id="rId7"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emf"/><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13.jpg"/><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6.emf"/><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image" Target="../media/image14.png"/><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5.png"/><Relationship Id="rId2" Type="http://schemas.openxmlformats.org/officeDocument/2006/relationships/tags" Target="../tags/tag22.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5"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eaLnBrk="1" fontAlgn="auto" hangingPunct="1">
                <a:spcBef>
                  <a:spcPts val="0"/>
                </a:spcBef>
                <a:spcAft>
                  <a:spcPts val="0"/>
                </a:spcAft>
                <a:defRPr/>
              </a:pPr>
              <a:endParaRPr lang="fr-FR">
                <a:solidFill>
                  <a:srgbClr val="000000"/>
                </a:solidFill>
                <a:latin typeface="Arial"/>
              </a:endParaRPr>
            </a:p>
          </p:txBody>
        </p:sp>
        <p:sp>
          <p:nvSpPr>
            <p:cNvPr id="6"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eaLnBrk="1" fontAlgn="auto" hangingPunct="1">
                <a:spcBef>
                  <a:spcPts val="0"/>
                </a:spcBef>
                <a:spcAft>
                  <a:spcPts val="0"/>
                </a:spcAft>
                <a:defRPr/>
              </a:pPr>
              <a:endParaRPr lang="fr-FR">
                <a:solidFill>
                  <a:srgbClr val="000000"/>
                </a:solidFill>
                <a:latin typeface="Arial"/>
              </a:endParaRPr>
            </a:p>
          </p:txBody>
        </p:sp>
      </p:grpSp>
      <p:sp>
        <p:nvSpPr>
          <p:cNvPr id="7" name="Title 1"/>
          <p:cNvSpPr>
            <a:spLocks/>
          </p:cNvSpPr>
          <p:nvPr userDrawn="1"/>
        </p:nvSpPr>
        <p:spPr bwMode="gray">
          <a:xfrm>
            <a:off x="650875" y="6389688"/>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fr-FR" sz="800">
                <a:solidFill>
                  <a:srgbClr val="FFFFFF"/>
                </a:solidFill>
              </a:rPr>
              <a:t>All rights reserved. No part of this publication may be reproduced</a:t>
            </a:r>
            <a:br>
              <a:rPr lang="en-GB" altLang="fr-FR" sz="800">
                <a:solidFill>
                  <a:srgbClr val="FFFFFF"/>
                </a:solidFill>
              </a:rPr>
            </a:br>
            <a:r>
              <a:rPr lang="en-GB" altLang="fr-FR" sz="800">
                <a:solidFill>
                  <a:srgbClr val="FFFFFF"/>
                </a:solidFill>
              </a:rPr>
              <a:t>or electronically distributed without the prior permission of the publisher. </a:t>
            </a:r>
          </a:p>
        </p:txBody>
      </p:sp>
      <p:pic>
        <p:nvPicPr>
          <p:cNvPr id="8" name="Picture 19" descr="Sidel_BM_no_ble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2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84" name="think-cell Folie" r:id="rId5" imgW="360" imgH="360" progId="TCLayout.ActiveDocument.1">
                  <p:embed/>
                </p:oleObj>
              </mc:Choice>
              <mc:Fallback>
                <p:oleObj name="think-cell Foli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2"/>
          <p:cNvSpPr>
            <a:spLocks noGrp="1" noChangeArrowheads="1"/>
          </p:cNvSpPr>
          <p:nvPr>
            <p:ph type="ctrTitle"/>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US"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6124772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5"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5071260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9"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146572890"/>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3"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52035876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7"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81659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349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61339333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5"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82208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39"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398473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3"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2925522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7"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271839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Tree>
    <p:extLst>
      <p:ext uri="{BB962C8B-B14F-4D97-AF65-F5344CB8AC3E}">
        <p14:creationId xmlns:p14="http://schemas.microsoft.com/office/powerpoint/2010/main" val="337611206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1788908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334800"/>
            <a:ext cx="7992000" cy="936000"/>
          </a:xfrm>
        </p:spPr>
        <p:txBody>
          <a:bodyPr/>
          <a:lstStyle>
            <a:lvl1pPr>
              <a:defRPr/>
            </a:lvl1pPr>
          </a:lstStyle>
          <a:p>
            <a:r>
              <a:rPr lang="en-US"/>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990761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rgbClr val="E64B00"/>
        </a:solidFill>
        <a:effectLst/>
      </p:bgPr>
    </p:bg>
    <p:spTree>
      <p:nvGrpSpPr>
        <p:cNvPr id="1" name=""/>
        <p:cNvGrpSpPr/>
        <p:nvPr/>
      </p:nvGrpSpPr>
      <p:grpSpPr>
        <a:xfrm>
          <a:off x="0" y="0"/>
          <a:ext cx="0" cy="0"/>
          <a:chOff x="0" y="0"/>
          <a:chExt cx="0" cy="0"/>
        </a:xfrm>
      </p:grpSpPr>
      <p:graphicFrame>
        <p:nvGraphicFramePr>
          <p:cNvPr id="4" name="Object 1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8" name="think-cell Folie" r:id="rId4" imgW="360" imgH="360" progId="TCLayout.ActiveDocument.1">
                  <p:embed/>
                </p:oleObj>
              </mc:Choice>
              <mc:Fallback>
                <p:oleObj name="think-cell Foli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p:cNvGrpSpPr>
            <a:grpSpLocks/>
          </p:cNvGrpSpPr>
          <p:nvPr userDrawn="1"/>
        </p:nvGrpSpPr>
        <p:grpSpPr bwMode="auto">
          <a:xfrm>
            <a:off x="7777163" y="6526213"/>
            <a:ext cx="863600" cy="236537"/>
            <a:chOff x="1005" y="1644"/>
            <a:chExt cx="3749" cy="1030"/>
          </a:xfrm>
          <a:solidFill>
            <a:schemeClr val="bg1"/>
          </a:solidFill>
        </p:grpSpPr>
        <p:sp>
          <p:nvSpPr>
            <p:cNvPr id="7" name="Freeform 8"/>
            <p:cNvSpPr>
              <a:spLocks/>
            </p:cNvSpPr>
            <p:nvPr/>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a:solidFill>
                  <a:srgbClr val="000000"/>
                </a:solidFill>
                <a:latin typeface="Arial"/>
              </a:endParaRPr>
            </a:p>
          </p:txBody>
        </p:sp>
        <p:sp>
          <p:nvSpPr>
            <p:cNvPr id="8" name="Freeform 9"/>
            <p:cNvSpPr>
              <a:spLocks noEditPoints="1"/>
            </p:cNvSpPr>
            <p:nvPr/>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a:solidFill>
                  <a:srgbClr val="000000"/>
                </a:solidFill>
                <a:latin typeface="Arial"/>
              </a:endParaRPr>
            </a:p>
          </p:txBody>
        </p:sp>
        <p:sp>
          <p:nvSpPr>
            <p:cNvPr id="9" name="Freeform 10"/>
            <p:cNvSpPr>
              <a:spLocks noEditPoints="1"/>
            </p:cNvSpPr>
            <p:nvPr/>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a:solidFill>
                  <a:srgbClr val="000000"/>
                </a:solidFill>
                <a:latin typeface="Arial"/>
              </a:endParaRPr>
            </a:p>
          </p:txBody>
        </p:sp>
      </p:grpSp>
      <p:sp>
        <p:nvSpPr>
          <p:cNvPr id="15" name="Rectangle 2"/>
          <p:cNvSpPr>
            <a:spLocks noGrp="1" noChangeArrowheads="1"/>
          </p:cNvSpPr>
          <p:nvPr>
            <p:ph type="ctrTitle"/>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US"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spTree>
    <p:extLst>
      <p:ext uri="{BB962C8B-B14F-4D97-AF65-F5344CB8AC3E}">
        <p14:creationId xmlns:p14="http://schemas.microsoft.com/office/powerpoint/2010/main" val="26919518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4"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eaLnBrk="1" fontAlgn="auto" hangingPunct="1">
                <a:spcBef>
                  <a:spcPts val="0"/>
                </a:spcBef>
                <a:spcAft>
                  <a:spcPts val="0"/>
                </a:spcAft>
                <a:defRPr/>
              </a:pPr>
              <a:endParaRPr lang="fr-FR">
                <a:solidFill>
                  <a:srgbClr val="000000"/>
                </a:solidFill>
                <a:latin typeface="Arial"/>
              </a:endParaRPr>
            </a:p>
          </p:txBody>
        </p:sp>
        <p:sp>
          <p:nvSpPr>
            <p:cNvPr id="5"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eaLnBrk="1" fontAlgn="auto" hangingPunct="1">
                <a:spcBef>
                  <a:spcPts val="0"/>
                </a:spcBef>
                <a:spcAft>
                  <a:spcPts val="0"/>
                </a:spcAft>
                <a:defRPr/>
              </a:pPr>
              <a:endParaRPr lang="fr-FR">
                <a:solidFill>
                  <a:srgbClr val="000000"/>
                </a:solidFill>
                <a:latin typeface="Arial"/>
              </a:endParaRPr>
            </a:p>
          </p:txBody>
        </p:sp>
      </p:grpSp>
      <p:pic>
        <p:nvPicPr>
          <p:cNvPr id="6" name="Picture 19" descr="Sidel_BM_no_ble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2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32" name="think-cell Folie" r:id="rId5" imgW="360" imgH="360" progId="TCLayout.ActiveDocument.1">
                  <p:embed/>
                </p:oleObj>
              </mc:Choice>
              <mc:Fallback>
                <p:oleObj name="think-cell Foli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1"/>
          <p:cNvSpPr>
            <a:spLocks/>
          </p:cNvSpPr>
          <p:nvPr userDrawn="1"/>
        </p:nvSpPr>
        <p:spPr bwMode="gray">
          <a:xfrm>
            <a:off x="6519863" y="6477000"/>
            <a:ext cx="9223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GB" altLang="fr-FR" sz="1000" b="1">
                <a:solidFill>
                  <a:srgbClr val="FFFFFF"/>
                </a:solidFill>
              </a:rPr>
              <a:t>www.sidel.com</a:t>
            </a:r>
          </a:p>
        </p:txBody>
      </p:sp>
      <p:sp>
        <p:nvSpPr>
          <p:cNvPr id="9" name="Title 1"/>
          <p:cNvSpPr>
            <a:spLocks/>
          </p:cNvSpPr>
          <p:nvPr userDrawn="1"/>
        </p:nvSpPr>
        <p:spPr bwMode="gray">
          <a:xfrm>
            <a:off x="650875" y="6389688"/>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fr-FR" sz="800">
                <a:solidFill>
                  <a:srgbClr val="FFFFFF"/>
                </a:solidFill>
              </a:rPr>
              <a:t>All rights reserved. No part of this publication may be reproduced</a:t>
            </a:r>
            <a:br>
              <a:rPr lang="en-GB" altLang="fr-FR" sz="800">
                <a:solidFill>
                  <a:srgbClr val="FFFFFF"/>
                </a:solidFill>
              </a:rPr>
            </a:br>
            <a:r>
              <a:rPr lang="en-GB" altLang="fr-FR" sz="800">
                <a:solidFill>
                  <a:srgbClr val="FFFFFF"/>
                </a:solidFill>
              </a:rPr>
              <a:t>or electronically distributed without the prior permission of the publisher. </a:t>
            </a:r>
          </a:p>
        </p:txBody>
      </p:sp>
      <p:sp>
        <p:nvSpPr>
          <p:cNvPr id="15" name="Rectangle 2"/>
          <p:cNvSpPr>
            <a:spLocks noGrp="1" noChangeArrowheads="1"/>
          </p:cNvSpPr>
          <p:nvPr>
            <p:ph type="ctrTitle"/>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US" noProof="1"/>
              <a:t>Click to edit Master title style</a:t>
            </a:r>
            <a:endParaRPr lang="en-GB" noProof="0" dirty="0"/>
          </a:p>
        </p:txBody>
      </p:sp>
    </p:spTree>
    <p:extLst>
      <p:ext uri="{BB962C8B-B14F-4D97-AF65-F5344CB8AC3E}">
        <p14:creationId xmlns:p14="http://schemas.microsoft.com/office/powerpoint/2010/main" val="9561010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1131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4"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eaLnBrk="1" fontAlgn="auto" hangingPunct="1">
                <a:spcBef>
                  <a:spcPts val="0"/>
                </a:spcBef>
                <a:spcAft>
                  <a:spcPts val="0"/>
                </a:spcAft>
                <a:defRPr/>
              </a:pPr>
              <a:endParaRPr lang="fr-FR">
                <a:solidFill>
                  <a:srgbClr val="000000"/>
                </a:solidFill>
                <a:latin typeface="Arial"/>
              </a:endParaRPr>
            </a:p>
          </p:txBody>
        </p:sp>
        <p:sp>
          <p:nvSpPr>
            <p:cNvPr id="5"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eaLnBrk="1" fontAlgn="auto" hangingPunct="1">
                <a:spcBef>
                  <a:spcPts val="0"/>
                </a:spcBef>
                <a:spcAft>
                  <a:spcPts val="0"/>
                </a:spcAft>
                <a:defRPr/>
              </a:pPr>
              <a:endParaRPr lang="fr-FR">
                <a:solidFill>
                  <a:srgbClr val="000000"/>
                </a:solidFill>
                <a:latin typeface="Arial"/>
              </a:endParaRPr>
            </a:p>
          </p:txBody>
        </p:sp>
      </p:grpSp>
      <p:pic>
        <p:nvPicPr>
          <p:cNvPr id="6" name="Picture 19" descr="Sidel_BM_no_ble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2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56" name="think-cell Folie" r:id="rId5" imgW="360" imgH="360" progId="TCLayout.ActiveDocument.1">
                  <p:embed/>
                </p:oleObj>
              </mc:Choice>
              <mc:Fallback>
                <p:oleObj name="think-cell Foli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1"/>
          <p:cNvSpPr>
            <a:spLocks/>
          </p:cNvSpPr>
          <p:nvPr userDrawn="1"/>
        </p:nvSpPr>
        <p:spPr bwMode="gray">
          <a:xfrm>
            <a:off x="6519863" y="6477000"/>
            <a:ext cx="9223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GB" altLang="fr-FR" sz="1000" b="1">
                <a:solidFill>
                  <a:srgbClr val="FFFFFF"/>
                </a:solidFill>
              </a:rPr>
              <a:t>www.sidel.com</a:t>
            </a:r>
          </a:p>
        </p:txBody>
      </p:sp>
      <p:sp>
        <p:nvSpPr>
          <p:cNvPr id="9" name="Title 1"/>
          <p:cNvSpPr>
            <a:spLocks/>
          </p:cNvSpPr>
          <p:nvPr userDrawn="1"/>
        </p:nvSpPr>
        <p:spPr bwMode="gray">
          <a:xfrm>
            <a:off x="650875" y="6389688"/>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fr-FR" sz="800">
                <a:solidFill>
                  <a:srgbClr val="FFFFFF"/>
                </a:solidFill>
              </a:rPr>
              <a:t>All rights reserved. No part of this publication may be reproduced</a:t>
            </a:r>
            <a:br>
              <a:rPr lang="en-GB" altLang="fr-FR" sz="800">
                <a:solidFill>
                  <a:srgbClr val="FFFFFF"/>
                </a:solidFill>
              </a:rPr>
            </a:br>
            <a:r>
              <a:rPr lang="en-GB" altLang="fr-FR" sz="800">
                <a:solidFill>
                  <a:srgbClr val="FFFFFF"/>
                </a:solidFill>
              </a:rPr>
              <a:t>or electronically distributed without the prior permission of the publisher. </a:t>
            </a:r>
          </a:p>
        </p:txBody>
      </p:sp>
      <p:sp>
        <p:nvSpPr>
          <p:cNvPr id="15" name="Rectangle 2"/>
          <p:cNvSpPr>
            <a:spLocks noGrp="1" noChangeArrowheads="1"/>
          </p:cNvSpPr>
          <p:nvPr>
            <p:ph type="ctrTitle"/>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US" noProof="1"/>
              <a:t>Click to edit Master title style</a:t>
            </a:r>
            <a:endParaRPr lang="en-GB" noProof="0" dirty="0"/>
          </a:p>
        </p:txBody>
      </p:sp>
    </p:spTree>
    <p:extLst>
      <p:ext uri="{BB962C8B-B14F-4D97-AF65-F5344CB8AC3E}">
        <p14:creationId xmlns:p14="http://schemas.microsoft.com/office/powerpoint/2010/main" val="15610528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8770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ags" Target="../tags/tag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ags" Target="../tags/tag6.xml"/><Relationship Id="rId2" Type="http://schemas.openxmlformats.org/officeDocument/2006/relationships/slideLayout" Target="../slideLayouts/slideLayout11.xml"/><Relationship Id="rId16"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vmlDrawing" Target="../drawings/vmlDrawing6.vml"/><Relationship Id="rId5" Type="http://schemas.openxmlformats.org/officeDocument/2006/relationships/slideLayout" Target="../slideLayouts/slideLayout14.xml"/><Relationship Id="rId15" Type="http://schemas.openxmlformats.org/officeDocument/2006/relationships/image" Target="../media/image6.emf"/><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050" name="Object 1" hidden="1"/>
          <p:cNvGraphicFramePr>
            <a:graphicFrameLocks noChangeAspect="1"/>
          </p:cNvGraphicFramePr>
          <p:nvPr>
            <p:custDataLst>
              <p:tags r:id="rId1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1" name="think-cell Folie" r:id="rId13" imgW="360" imgH="360" progId="TCLayout.ActiveDocument.1">
                  <p:embed/>
                </p:oleObj>
              </mc:Choice>
              <mc:Fallback>
                <p:oleObj name="think-cell Folie" r:id="rId13" imgW="360" imgH="360" progId="TCLayout.ActiveDocument.1">
                  <p:embed/>
                  <p:pic>
                    <p:nvPicPr>
                      <p:cNvPr id="0" name="Object 1"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1" name="Picture 3" descr="Hintergrun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66" descr="shadow-v2.png"/>
          <p:cNvPicPr>
            <a:picLocks noChangeAspect="1"/>
          </p:cNvPicPr>
          <p:nvPr/>
        </p:nvPicPr>
        <p:blipFill>
          <a:blip r:embed="rId1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6"/>
          <p:cNvSpPr>
            <a:spLocks noGrp="1"/>
          </p:cNvSpPr>
          <p:nvPr>
            <p:ph type="title"/>
          </p:nvPr>
        </p:nvSpPr>
        <p:spPr bwMode="auto">
          <a:xfrm>
            <a:off x="647700" y="334963"/>
            <a:ext cx="7993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noProof="1"/>
              <a:t>Click to edit master title style</a:t>
            </a:r>
            <a:endParaRPr lang="en-GB" altLang="fr-FR"/>
          </a:p>
        </p:txBody>
      </p:sp>
      <p:grpSp>
        <p:nvGrpSpPr>
          <p:cNvPr id="2054" name="Group 7"/>
          <p:cNvGrpSpPr>
            <a:grpSpLocks/>
          </p:cNvGrpSpPr>
          <p:nvPr/>
        </p:nvGrpSpPr>
        <p:grpSpPr bwMode="auto">
          <a:xfrm>
            <a:off x="7777163" y="6526213"/>
            <a:ext cx="863600" cy="236537"/>
            <a:chOff x="1005" y="1644"/>
            <a:chExt cx="3749" cy="1030"/>
          </a:xfrm>
        </p:grpSpPr>
        <p:sp>
          <p:nvSpPr>
            <p:cNvPr id="2058"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9" name="Freeform 9"/>
            <p:cNvSpPr>
              <a:spLocks noEditPoints="1"/>
            </p:cNvSpPr>
            <p:nvPr userDrawn="1"/>
          </p:nvSpPr>
          <p:spPr bwMode="auto">
            <a:xfrm>
              <a:off x="1005" y="1644"/>
              <a:ext cx="1183" cy="1014"/>
            </a:xfrm>
            <a:custGeom>
              <a:avLst/>
              <a:gdLst>
                <a:gd name="T0" fmla="*/ 2002 w 501"/>
                <a:gd name="T1" fmla="*/ 1749 h 429"/>
                <a:gd name="T2" fmla="*/ 1889 w 501"/>
                <a:gd name="T3" fmla="*/ 1603 h 429"/>
                <a:gd name="T4" fmla="*/ 1847 w 501"/>
                <a:gd name="T5" fmla="*/ 1548 h 429"/>
                <a:gd name="T6" fmla="*/ 1606 w 501"/>
                <a:gd name="T7" fmla="*/ 1435 h 429"/>
                <a:gd name="T8" fmla="*/ 1294 w 501"/>
                <a:gd name="T9" fmla="*/ 1749 h 429"/>
                <a:gd name="T10" fmla="*/ 1606 w 501"/>
                <a:gd name="T11" fmla="*/ 2056 h 429"/>
                <a:gd name="T12" fmla="*/ 1847 w 501"/>
                <a:gd name="T13" fmla="*/ 1945 h 429"/>
                <a:gd name="T14" fmla="*/ 1889 w 501"/>
                <a:gd name="T15" fmla="*/ 1889 h 429"/>
                <a:gd name="T16" fmla="*/ 2002 w 501"/>
                <a:gd name="T17" fmla="*/ 1749 h 429"/>
                <a:gd name="T18" fmla="*/ 904 w 501"/>
                <a:gd name="T19" fmla="*/ 1742 h 429"/>
                <a:gd name="T20" fmla="*/ 1606 w 501"/>
                <a:gd name="T21" fmla="*/ 1049 h 429"/>
                <a:gd name="T22" fmla="*/ 2142 w 501"/>
                <a:gd name="T23" fmla="*/ 1295 h 429"/>
                <a:gd name="T24" fmla="*/ 2146 w 501"/>
                <a:gd name="T25" fmla="*/ 1307 h 429"/>
                <a:gd name="T26" fmla="*/ 2158 w 501"/>
                <a:gd name="T27" fmla="*/ 1302 h 429"/>
                <a:gd name="T28" fmla="*/ 1393 w 501"/>
                <a:gd name="T29" fmla="*/ 0 h 429"/>
                <a:gd name="T30" fmla="*/ 0 w 501"/>
                <a:gd name="T31" fmla="*/ 2397 h 429"/>
                <a:gd name="T32" fmla="*/ 1360 w 501"/>
                <a:gd name="T33" fmla="*/ 2397 h 429"/>
                <a:gd name="T34" fmla="*/ 1367 w 501"/>
                <a:gd name="T35" fmla="*/ 2392 h 429"/>
                <a:gd name="T36" fmla="*/ 1226 w 501"/>
                <a:gd name="T37" fmla="*/ 2331 h 429"/>
                <a:gd name="T38" fmla="*/ 904 w 501"/>
                <a:gd name="T39" fmla="*/ 1742 h 429"/>
                <a:gd name="T40" fmla="*/ 2765 w 501"/>
                <a:gd name="T41" fmla="*/ 2385 h 429"/>
                <a:gd name="T42" fmla="*/ 2621 w 501"/>
                <a:gd name="T43" fmla="*/ 2347 h 429"/>
                <a:gd name="T44" fmla="*/ 2257 w 501"/>
                <a:gd name="T45" fmla="*/ 2049 h 429"/>
                <a:gd name="T46" fmla="*/ 2118 w 501"/>
                <a:gd name="T47" fmla="*/ 2224 h 429"/>
                <a:gd name="T48" fmla="*/ 1856 w 501"/>
                <a:gd name="T49" fmla="*/ 2392 h 429"/>
                <a:gd name="T50" fmla="*/ 1856 w 501"/>
                <a:gd name="T51" fmla="*/ 2397 h 429"/>
                <a:gd name="T52" fmla="*/ 2793 w 501"/>
                <a:gd name="T53" fmla="*/ 2397 h 429"/>
                <a:gd name="T54" fmla="*/ 2793 w 501"/>
                <a:gd name="T55" fmla="*/ 2392 h 429"/>
                <a:gd name="T56" fmla="*/ 2765 w 501"/>
                <a:gd name="T57" fmla="*/ 2385 h 4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0" name="Freeform 10"/>
            <p:cNvSpPr>
              <a:spLocks noEditPoints="1"/>
            </p:cNvSpPr>
            <p:nvPr userDrawn="1"/>
          </p:nvSpPr>
          <p:spPr bwMode="auto">
            <a:xfrm>
              <a:off x="2540" y="1904"/>
              <a:ext cx="2214" cy="770"/>
            </a:xfrm>
            <a:custGeom>
              <a:avLst/>
              <a:gdLst>
                <a:gd name="T0" fmla="*/ 955 w 937"/>
                <a:gd name="T1" fmla="*/ 758 h 326"/>
                <a:gd name="T2" fmla="*/ 435 w 937"/>
                <a:gd name="T3" fmla="*/ 496 h 326"/>
                <a:gd name="T4" fmla="*/ 697 w 937"/>
                <a:gd name="T5" fmla="*/ 295 h 326"/>
                <a:gd name="T6" fmla="*/ 1037 w 937"/>
                <a:gd name="T7" fmla="*/ 557 h 326"/>
                <a:gd name="T8" fmla="*/ 1413 w 937"/>
                <a:gd name="T9" fmla="*/ 557 h 326"/>
                <a:gd name="T10" fmla="*/ 714 w 937"/>
                <a:gd name="T11" fmla="*/ 0 h 326"/>
                <a:gd name="T12" fmla="*/ 66 w 937"/>
                <a:gd name="T13" fmla="*/ 524 h 326"/>
                <a:gd name="T14" fmla="*/ 581 w 937"/>
                <a:gd name="T15" fmla="*/ 1020 h 326"/>
                <a:gd name="T16" fmla="*/ 1099 w 937"/>
                <a:gd name="T17" fmla="*/ 1306 h 326"/>
                <a:gd name="T18" fmla="*/ 758 w 937"/>
                <a:gd name="T19" fmla="*/ 1523 h 326"/>
                <a:gd name="T20" fmla="*/ 373 w 937"/>
                <a:gd name="T21" fmla="*/ 1200 h 326"/>
                <a:gd name="T22" fmla="*/ 5 w 937"/>
                <a:gd name="T23" fmla="*/ 1200 h 326"/>
                <a:gd name="T24" fmla="*/ 749 w 937"/>
                <a:gd name="T25" fmla="*/ 1819 h 326"/>
                <a:gd name="T26" fmla="*/ 1467 w 937"/>
                <a:gd name="T27" fmla="*/ 1261 h 326"/>
                <a:gd name="T28" fmla="*/ 955 w 937"/>
                <a:gd name="T29" fmla="*/ 758 h 326"/>
                <a:gd name="T30" fmla="*/ 3020 w 937"/>
                <a:gd name="T31" fmla="*/ 676 h 326"/>
                <a:gd name="T32" fmla="*/ 3020 w 937"/>
                <a:gd name="T33" fmla="*/ 676 h 326"/>
                <a:gd name="T34" fmla="*/ 2642 w 937"/>
                <a:gd name="T35" fmla="*/ 484 h 326"/>
                <a:gd name="T36" fmla="*/ 2089 w 937"/>
                <a:gd name="T37" fmla="*/ 1138 h 326"/>
                <a:gd name="T38" fmla="*/ 2651 w 937"/>
                <a:gd name="T39" fmla="*/ 1814 h 326"/>
                <a:gd name="T40" fmla="*/ 3032 w 937"/>
                <a:gd name="T41" fmla="*/ 1618 h 326"/>
                <a:gd name="T42" fmla="*/ 3036 w 937"/>
                <a:gd name="T43" fmla="*/ 1618 h 326"/>
                <a:gd name="T44" fmla="*/ 3036 w 937"/>
                <a:gd name="T45" fmla="*/ 1779 h 326"/>
                <a:gd name="T46" fmla="*/ 3367 w 937"/>
                <a:gd name="T47" fmla="*/ 1779 h 326"/>
                <a:gd name="T48" fmla="*/ 3367 w 937"/>
                <a:gd name="T49" fmla="*/ 45 h 326"/>
                <a:gd name="T50" fmla="*/ 3020 w 937"/>
                <a:gd name="T51" fmla="*/ 45 h 326"/>
                <a:gd name="T52" fmla="*/ 3020 w 937"/>
                <a:gd name="T53" fmla="*/ 676 h 326"/>
                <a:gd name="T54" fmla="*/ 2736 w 937"/>
                <a:gd name="T55" fmla="*/ 1552 h 326"/>
                <a:gd name="T56" fmla="*/ 2434 w 937"/>
                <a:gd name="T57" fmla="*/ 1150 h 326"/>
                <a:gd name="T58" fmla="*/ 2736 w 937"/>
                <a:gd name="T59" fmla="*/ 749 h 326"/>
                <a:gd name="T60" fmla="*/ 3032 w 937"/>
                <a:gd name="T61" fmla="*/ 1143 h 326"/>
                <a:gd name="T62" fmla="*/ 2736 w 937"/>
                <a:gd name="T63" fmla="*/ 1552 h 326"/>
                <a:gd name="T64" fmla="*/ 4137 w 937"/>
                <a:gd name="T65" fmla="*/ 484 h 326"/>
                <a:gd name="T66" fmla="*/ 3495 w 937"/>
                <a:gd name="T67" fmla="*/ 1150 h 326"/>
                <a:gd name="T68" fmla="*/ 4137 w 937"/>
                <a:gd name="T69" fmla="*/ 1814 h 326"/>
                <a:gd name="T70" fmla="*/ 4723 w 937"/>
                <a:gd name="T71" fmla="*/ 1389 h 326"/>
                <a:gd name="T72" fmla="*/ 4421 w 937"/>
                <a:gd name="T73" fmla="*/ 1389 h 326"/>
                <a:gd name="T74" fmla="*/ 4149 w 937"/>
                <a:gd name="T75" fmla="*/ 1552 h 326"/>
                <a:gd name="T76" fmla="*/ 3835 w 937"/>
                <a:gd name="T77" fmla="*/ 1233 h 326"/>
                <a:gd name="T78" fmla="*/ 4745 w 937"/>
                <a:gd name="T79" fmla="*/ 1233 h 326"/>
                <a:gd name="T80" fmla="*/ 4137 w 937"/>
                <a:gd name="T81" fmla="*/ 484 h 326"/>
                <a:gd name="T82" fmla="*/ 3835 w 937"/>
                <a:gd name="T83" fmla="*/ 1016 h 326"/>
                <a:gd name="T84" fmla="*/ 4126 w 937"/>
                <a:gd name="T85" fmla="*/ 749 h 326"/>
                <a:gd name="T86" fmla="*/ 4400 w 937"/>
                <a:gd name="T87" fmla="*/ 1016 h 326"/>
                <a:gd name="T88" fmla="*/ 3835 w 937"/>
                <a:gd name="T89" fmla="*/ 1016 h 326"/>
                <a:gd name="T90" fmla="*/ 4886 w 937"/>
                <a:gd name="T91" fmla="*/ 1779 h 326"/>
                <a:gd name="T92" fmla="*/ 5231 w 937"/>
                <a:gd name="T93" fmla="*/ 1779 h 326"/>
                <a:gd name="T94" fmla="*/ 5231 w 937"/>
                <a:gd name="T95" fmla="*/ 45 h 326"/>
                <a:gd name="T96" fmla="*/ 4886 w 937"/>
                <a:gd name="T97" fmla="*/ 45 h 326"/>
                <a:gd name="T98" fmla="*/ 4886 w 937"/>
                <a:gd name="T99" fmla="*/ 1779 h 326"/>
                <a:gd name="T100" fmla="*/ 1597 w 937"/>
                <a:gd name="T101" fmla="*/ 1779 h 326"/>
                <a:gd name="T102" fmla="*/ 1942 w 937"/>
                <a:gd name="T103" fmla="*/ 1779 h 326"/>
                <a:gd name="T104" fmla="*/ 1942 w 937"/>
                <a:gd name="T105" fmla="*/ 520 h 326"/>
                <a:gd name="T106" fmla="*/ 1597 w 937"/>
                <a:gd name="T107" fmla="*/ 520 h 326"/>
                <a:gd name="T108" fmla="*/ 1597 w 937"/>
                <a:gd name="T109" fmla="*/ 1779 h 326"/>
                <a:gd name="T110" fmla="*/ 1597 w 937"/>
                <a:gd name="T111" fmla="*/ 328 h 326"/>
                <a:gd name="T112" fmla="*/ 1942 w 937"/>
                <a:gd name="T113" fmla="*/ 328 h 326"/>
                <a:gd name="T114" fmla="*/ 1942 w 937"/>
                <a:gd name="T115" fmla="*/ 45 h 326"/>
                <a:gd name="T116" fmla="*/ 1597 w 937"/>
                <a:gd name="T117" fmla="*/ 45 h 326"/>
                <a:gd name="T118" fmla="*/ 1597 w 937"/>
                <a:gd name="T119" fmla="*/ 328 h 3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6" name="Footer Placeholder 3"/>
          <p:cNvSpPr txBox="1">
            <a:spLocks/>
          </p:cNvSpPr>
          <p:nvPr/>
        </p:nvSpPr>
        <p:spPr>
          <a:xfrm>
            <a:off x="1341438" y="6626225"/>
            <a:ext cx="2443162" cy="138113"/>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eaLnBrk="1" fontAlgn="auto" hangingPunct="1">
              <a:spcBef>
                <a:spcPts val="0"/>
              </a:spcBef>
              <a:spcAft>
                <a:spcPts val="0"/>
              </a:spcAft>
              <a:defRPr/>
            </a:pPr>
            <a:r>
              <a:rPr lang="en-GB">
                <a:solidFill>
                  <a:srgbClr val="7F7F7F"/>
                </a:solidFill>
              </a:rPr>
              <a:t>Sidel Template 2013, </a:t>
            </a:r>
            <a:fld id="{74360A6C-0130-475B-8B37-F39CE4E35109}" type="datetime4">
              <a:rPr lang="en-GB" smtClean="0">
                <a:solidFill>
                  <a:srgbClr val="7F7F7F"/>
                </a:solidFill>
              </a:rPr>
              <a:pPr eaLnBrk="1" fontAlgn="auto" hangingPunct="1">
                <a:spcBef>
                  <a:spcPts val="0"/>
                </a:spcBef>
                <a:spcAft>
                  <a:spcPts val="0"/>
                </a:spcAft>
                <a:defRPr/>
              </a:pPr>
              <a:t>13 March 2019</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463" y="6626225"/>
            <a:ext cx="449262" cy="138113"/>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eaLnBrk="1" fontAlgn="auto" hangingPunct="1">
              <a:spcBef>
                <a:spcPts val="0"/>
              </a:spcBef>
              <a:spcAft>
                <a:spcPts val="0"/>
              </a:spcAft>
              <a:defRPr/>
            </a:pPr>
            <a:r>
              <a:rPr lang="en-GB" dirty="0">
                <a:solidFill>
                  <a:srgbClr val="7F7F7F"/>
                </a:solidFill>
              </a:rPr>
              <a:t>Page </a:t>
            </a:r>
            <a:fld id="{50AFE638-0326-4071-A9A6-BE4734E61279}" type="slidenum">
              <a:rPr lang="en-GB" smtClean="0">
                <a:solidFill>
                  <a:srgbClr val="7F7F7F"/>
                </a:solidFill>
              </a:rPr>
              <a:pPr eaLnBrk="1" fontAlgn="auto" hangingPunct="1">
                <a:spcBef>
                  <a:spcPts val="0"/>
                </a:spcBef>
                <a:spcAft>
                  <a:spcPts val="0"/>
                </a:spcAft>
                <a:defRPr/>
              </a:pPr>
              <a:t>‹#›</a:t>
            </a:fld>
            <a:endParaRPr lang="en-GB" dirty="0">
              <a:solidFill>
                <a:srgbClr val="7F7F7F"/>
              </a:solidFill>
            </a:endParaRPr>
          </a:p>
        </p:txBody>
      </p:sp>
      <p:sp>
        <p:nvSpPr>
          <p:cNvPr id="2057" name="Text Placeholder 3"/>
          <p:cNvSpPr>
            <a:spLocks noGrp="1"/>
          </p:cNvSpPr>
          <p:nvPr>
            <p:ph type="body" idx="1"/>
          </p:nvPr>
        </p:nvSpPr>
        <p:spPr bwMode="auto">
          <a:xfrm>
            <a:off x="647700" y="1485900"/>
            <a:ext cx="7997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Click to edit Master text styles</a:t>
            </a:r>
          </a:p>
          <a:p>
            <a:pPr lvl="1"/>
            <a:r>
              <a:rPr lang="en-GB" altLang="fr-FR"/>
              <a:t>Second level</a:t>
            </a:r>
          </a:p>
          <a:p>
            <a:pPr lvl="2"/>
            <a:r>
              <a:rPr lang="en-GB" altLang="fr-FR"/>
              <a:t>Third level</a:t>
            </a:r>
          </a:p>
          <a:p>
            <a:pPr lvl="3"/>
            <a:r>
              <a:rPr lang="en-GB" altLang="fr-FR"/>
              <a:t>Fourth level</a:t>
            </a:r>
          </a:p>
          <a:p>
            <a:pPr lvl="4"/>
            <a:r>
              <a:rPr lang="en-GB" altLang="fr-FR"/>
              <a:t>Fifth level</a:t>
            </a:r>
          </a:p>
        </p:txBody>
      </p:sp>
      <p:sp>
        <p:nvSpPr>
          <p:cNvPr id="2" name="MSIPCM6cad4a61998b8b6907453002" descr="{&quot;HashCode&quot;:-754384288,&quot;Placement&quot;:&quot;Footer&quot;,&quot;Top&quot;:521.6203,&quot;Left&quot;:334.9422,&quot;SlideWidth&quot;:720,&quot;SlideHeight&quot;:540}">
            <a:extLst>
              <a:ext uri="{FF2B5EF4-FFF2-40B4-BE49-F238E27FC236}">
                <a16:creationId xmlns:a16="http://schemas.microsoft.com/office/drawing/2014/main" id="{D50F1A44-677F-4E32-B2E1-6EDFB34CE75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ct val="0"/>
              </a:spcBef>
              <a:spcAft>
                <a:spcPct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820" r:id="rId1"/>
    <p:sldLayoutId id="2147483805" r:id="rId2"/>
    <p:sldLayoutId id="2147483806" r:id="rId3"/>
    <p:sldLayoutId id="2147483807" r:id="rId4"/>
    <p:sldLayoutId id="2147483821" r:id="rId5"/>
    <p:sldLayoutId id="2147483822" r:id="rId6"/>
    <p:sldLayoutId id="2147483808" r:id="rId7"/>
    <p:sldLayoutId id="2147483823" r:id="rId8"/>
    <p:sldLayoutId id="2147483809" r:id="rId9"/>
  </p:sldLayoutIdLst>
  <p:transition/>
  <p:txStyles>
    <p:titleStyle>
      <a:lvl1pPr algn="l" rtl="0" eaLnBrk="0" fontAlgn="base" hangingPunct="0">
        <a:spcBef>
          <a:spcPct val="0"/>
        </a:spcBef>
        <a:spcAft>
          <a:spcPct val="0"/>
        </a:spcAft>
        <a:defRPr lang="en-US" sz="3000" b="1" noProof="1" dirty="0">
          <a:solidFill>
            <a:srgbClr val="E64B00"/>
          </a:solidFill>
          <a:latin typeface="+mj-lt"/>
          <a:ea typeface="+mj-ea"/>
          <a:cs typeface="+mj-cs"/>
        </a:defRPr>
      </a:lvl1pPr>
      <a:lvl2pPr algn="l" rtl="0" eaLnBrk="0" fontAlgn="base" hangingPunct="0">
        <a:spcBef>
          <a:spcPct val="0"/>
        </a:spcBef>
        <a:spcAft>
          <a:spcPct val="0"/>
        </a:spcAft>
        <a:defRPr sz="3000" b="1">
          <a:solidFill>
            <a:srgbClr val="E64B00"/>
          </a:solidFill>
          <a:latin typeface="Arial" panose="020B0604020202020204" pitchFamily="34" charset="0"/>
        </a:defRPr>
      </a:lvl2pPr>
      <a:lvl3pPr algn="l" rtl="0" eaLnBrk="0" fontAlgn="base" hangingPunct="0">
        <a:spcBef>
          <a:spcPct val="0"/>
        </a:spcBef>
        <a:spcAft>
          <a:spcPct val="0"/>
        </a:spcAft>
        <a:defRPr sz="3000" b="1">
          <a:solidFill>
            <a:srgbClr val="E64B00"/>
          </a:solidFill>
          <a:latin typeface="Arial" panose="020B0604020202020204" pitchFamily="34" charset="0"/>
        </a:defRPr>
      </a:lvl3pPr>
      <a:lvl4pPr algn="l" rtl="0" eaLnBrk="0" fontAlgn="base" hangingPunct="0">
        <a:spcBef>
          <a:spcPct val="0"/>
        </a:spcBef>
        <a:spcAft>
          <a:spcPct val="0"/>
        </a:spcAft>
        <a:defRPr sz="3000" b="1">
          <a:solidFill>
            <a:srgbClr val="E64B00"/>
          </a:solidFill>
          <a:latin typeface="Arial" panose="020B0604020202020204" pitchFamily="34" charset="0"/>
        </a:defRPr>
      </a:lvl4pPr>
      <a:lvl5pPr algn="l" rtl="0" eaLnBrk="0" fontAlgn="base" hangingPunct="0">
        <a:spcBef>
          <a:spcPct val="0"/>
        </a:spcBef>
        <a:spcAft>
          <a:spcPct val="0"/>
        </a:spcAft>
        <a:defRPr sz="3000" b="1">
          <a:solidFill>
            <a:srgbClr val="E64B00"/>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algn="l" rtl="0" eaLnBrk="0" fontAlgn="base" hangingPunct="0">
        <a:spcBef>
          <a:spcPct val="20000"/>
        </a:spcBef>
        <a:spcAft>
          <a:spcPct val="0"/>
        </a:spcAft>
        <a:defRPr lang="en-US" sz="2000" noProof="1">
          <a:solidFill>
            <a:schemeClr val="tx1"/>
          </a:solidFill>
          <a:latin typeface="+mn-lt"/>
          <a:ea typeface="+mn-ea"/>
          <a:cs typeface="+mn-cs"/>
        </a:defRPr>
      </a:lvl1pPr>
      <a:lvl2pPr marL="182563" indent="-182563" algn="l" rtl="0" eaLnBrk="0" fontAlgn="base" hangingPunct="0">
        <a:spcBef>
          <a:spcPts val="1200"/>
        </a:spcBef>
        <a:spcAft>
          <a:spcPct val="0"/>
        </a:spcAft>
        <a:buClr>
          <a:srgbClr val="E64B00"/>
        </a:buClr>
        <a:buFont typeface="Wingdings" panose="05000000000000000000" pitchFamily="2" charset="2"/>
        <a:buChar char="§"/>
        <a:defRPr lang="en-US" noProof="1">
          <a:solidFill>
            <a:schemeClr val="tx1"/>
          </a:solidFill>
          <a:latin typeface="+mn-lt"/>
          <a:ea typeface="+mn-ea"/>
          <a:cs typeface="+mn-cs"/>
        </a:defRPr>
      </a:lvl2pPr>
      <a:lvl3pPr marL="357188" indent="-174625" algn="l" rtl="0" eaLnBrk="0" fontAlgn="base" hangingPunct="0">
        <a:spcBef>
          <a:spcPct val="0"/>
        </a:spcBef>
        <a:spcAft>
          <a:spcPct val="0"/>
        </a:spcAft>
        <a:buClr>
          <a:srgbClr val="E64B00"/>
        </a:buClr>
        <a:buFont typeface="Wingdings" panose="05000000000000000000" pitchFamily="2" charset="2"/>
        <a:buChar char="§"/>
        <a:defRPr lang="en-US" sz="1600" noProof="1">
          <a:solidFill>
            <a:schemeClr val="tx1"/>
          </a:solidFill>
          <a:latin typeface="+mn-lt"/>
          <a:ea typeface="+mn-ea"/>
          <a:cs typeface="+mn-cs"/>
        </a:defRPr>
      </a:lvl3pPr>
      <a:lvl4pPr marL="539750" indent="-182563" algn="l" rtl="0" eaLnBrk="0" fontAlgn="base" hangingPunct="0">
        <a:spcBef>
          <a:spcPct val="0"/>
        </a:spcBef>
        <a:spcAft>
          <a:spcPct val="0"/>
        </a:spcAft>
        <a:buFont typeface="Wingdings" panose="05000000000000000000" pitchFamily="2" charset="2"/>
        <a:buChar char="§"/>
        <a:defRPr lang="en-US" sz="1600" noProof="1">
          <a:solidFill>
            <a:schemeClr val="tx1"/>
          </a:solidFill>
          <a:latin typeface="+mn-lt"/>
          <a:ea typeface="+mn-ea"/>
          <a:cs typeface="+mn-cs"/>
        </a:defRPr>
      </a:lvl4pPr>
      <a:lvl5pPr marL="714375" indent="-174625" algn="l" rtl="0" eaLnBrk="0" fontAlgn="base" hangingPunct="0">
        <a:spcBef>
          <a:spcPct val="0"/>
        </a:spcBef>
        <a:spcAft>
          <a:spcPct val="0"/>
        </a:spcAft>
        <a:buFont typeface="Wingdings" panose="05000000000000000000"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1"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86744fc6949662d20f251169" descr="{&quot;HashCode&quot;:-754384288,&quot;Placement&quot;:&quot;Footer&quot;,&quot;Top&quot;:521.6203,&quot;Left&quot;:334.9422,&quot;SlideWidth&quot;:720,&quot;SlideHeight&quot;:540}">
            <a:extLst>
              <a:ext uri="{FF2B5EF4-FFF2-40B4-BE49-F238E27FC236}">
                <a16:creationId xmlns:a16="http://schemas.microsoft.com/office/drawing/2014/main" id="{8FF421A2-BDF7-44F7-99DE-80B9C76187C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ct val="0"/>
              </a:spcBef>
              <a:spcAft>
                <a:spcPct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2427691504"/>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8.png"/><Relationship Id="rId2" Type="http://schemas.openxmlformats.org/officeDocument/2006/relationships/tags" Target="../tags/tag26.xml"/><Relationship Id="rId1" Type="http://schemas.openxmlformats.org/officeDocument/2006/relationships/vmlDrawing" Target="../drawings/vmlDrawing16.v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kt 2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1" name="think-cell Folie" r:id="rId4" imgW="360" imgH="360" progId="TCLayout.ActiveDocument.1">
                  <p:embed/>
                </p:oleObj>
              </mc:Choice>
              <mc:Fallback>
                <p:oleObj name="think-cell Folie" r:id="rId4" imgW="360" imgH="360" progId="TCLayout.ActiveDocument.1">
                  <p:embed/>
                  <p:pic>
                    <p:nvPicPr>
                      <p:cNvPr id="25602" name="Objekt 2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Title 1"/>
          <p:cNvSpPr>
            <a:spLocks noGrp="1"/>
          </p:cNvSpPr>
          <p:nvPr>
            <p:ph type="title"/>
          </p:nvPr>
        </p:nvSpPr>
        <p:spPr>
          <a:xfrm>
            <a:off x="684213" y="374987"/>
            <a:ext cx="7994650" cy="461665"/>
          </a:xfrm>
        </p:spPr>
        <p:txBody>
          <a:bodyPr/>
          <a:lstStyle/>
          <a:p>
            <a:pPr eaLnBrk="1" hangingPunct="1"/>
            <a:r>
              <a:rPr lang="fr-FR" altLang="fr-FR" dirty="0" err="1"/>
              <a:t>Increase</a:t>
            </a:r>
            <a:r>
              <a:rPr lang="fr-FR" altLang="fr-FR" dirty="0"/>
              <a:t> </a:t>
            </a:r>
            <a:r>
              <a:rPr lang="fr-FR" altLang="fr-FR" dirty="0" err="1"/>
              <a:t>operator</a:t>
            </a:r>
            <a:r>
              <a:rPr lang="fr-FR" altLang="fr-FR" dirty="0"/>
              <a:t> </a:t>
            </a:r>
            <a:r>
              <a:rPr lang="fr-FR" altLang="fr-FR" dirty="0" err="1"/>
              <a:t>safety</a:t>
            </a:r>
            <a:endParaRPr lang="en-GB" altLang="fr-FR" b="0" dirty="0"/>
          </a:p>
        </p:txBody>
      </p:sp>
      <p:sp>
        <p:nvSpPr>
          <p:cNvPr id="25604" name="Text Placeholder 2"/>
          <p:cNvSpPr>
            <a:spLocks noGrp="1"/>
          </p:cNvSpPr>
          <p:nvPr>
            <p:ph type="body" sz="quarter" idx="4294967295"/>
          </p:nvPr>
        </p:nvSpPr>
        <p:spPr>
          <a:xfrm>
            <a:off x="679450" y="1247775"/>
            <a:ext cx="7997825" cy="276225"/>
          </a:xfrm>
        </p:spPr>
        <p:txBody>
          <a:bodyPr>
            <a:spAutoFit/>
          </a:bodyPr>
          <a:lstStyle/>
          <a:p>
            <a:pPr eaLnBrk="1" hangingPunct="1"/>
            <a:r>
              <a:rPr lang="en-US" altLang="fr-FR" dirty="0"/>
              <a:t>Gaz shocks on </a:t>
            </a:r>
            <a:r>
              <a:rPr lang="en-US" altLang="fr-FR" dirty="0" err="1"/>
              <a:t>Ecoven</a:t>
            </a:r>
            <a:endParaRPr lang="en-US" altLang="fr-FR" dirty="0"/>
          </a:p>
        </p:txBody>
      </p:sp>
      <p:sp>
        <p:nvSpPr>
          <p:cNvPr id="4" name="Text Placeholder 2"/>
          <p:cNvSpPr txBox="1">
            <a:spLocks/>
          </p:cNvSpPr>
          <p:nvPr/>
        </p:nvSpPr>
        <p:spPr>
          <a:xfrm>
            <a:off x="684213" y="5900738"/>
            <a:ext cx="7972425" cy="417512"/>
          </a:xfrm>
          <a:prstGeom prst="rect">
            <a:avLst/>
          </a:prstGeom>
        </p:spPr>
        <p:txBody>
          <a:bodyPr lIns="0" tIns="0" rIns="0" bIns="0">
            <a:spAutoFit/>
          </a:bodyPr>
          <a:lst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Value: Safety</a:t>
            </a:r>
            <a:r>
              <a:rPr kumimoji="0" lang="fr-FR" sz="800" b="0" i="0" u="none" strike="noStrike" kern="0" cap="none" spc="0" normalizeH="0" baseline="0" noProof="1">
                <a:ln>
                  <a:noFill/>
                </a:ln>
                <a:solidFill>
                  <a:srgbClr val="000000"/>
                </a:solidFill>
                <a:effectLst/>
                <a:uLnTx/>
                <a:uFillTx/>
                <a:latin typeface="Arial"/>
                <a:ea typeface="+mn-ea"/>
                <a:cs typeface="+mn-cs"/>
              </a:rPr>
              <a:t> &amp; ergonomy</a:t>
            </a:r>
            <a:endParaRPr kumimoji="0" lang="en-US" sz="800" b="0" i="0" u="none" strike="noStrike" kern="0" cap="none" spc="0" normalizeH="0" baseline="0" noProof="1">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Equipment: Universal with ECOVEN</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Catalogue code: 1027</a:t>
            </a:r>
          </a:p>
        </p:txBody>
      </p:sp>
      <p:sp>
        <p:nvSpPr>
          <p:cNvPr id="25606" name="BainBulletsConfiguration" hidden="1"/>
          <p:cNvSpPr txBox="1">
            <a:spLocks noChangeArrowheads="1"/>
          </p:cNvSpPr>
          <p:nvPr/>
        </p:nvSpPr>
        <p:spPr bwMode="auto">
          <a:xfrm>
            <a:off x="12700" y="12700"/>
            <a:ext cx="0"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altLang="fr-FR" sz="1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 name="Rechteck 17"/>
          <p:cNvSpPr/>
          <p:nvPr/>
        </p:nvSpPr>
        <p:spPr>
          <a:xfrm>
            <a:off x="4811713" y="1520825"/>
            <a:ext cx="3844925" cy="4337050"/>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4"/>
          <p:cNvSpPr txBox="1">
            <a:spLocks noChangeArrowheads="1"/>
          </p:cNvSpPr>
          <p:nvPr/>
        </p:nvSpPr>
        <p:spPr>
          <a:xfrm>
            <a:off x="4811713" y="1517650"/>
            <a:ext cx="3844925" cy="360363"/>
          </a:xfrm>
          <a:prstGeom prst="rect">
            <a:avLst/>
          </a:prstGeom>
          <a:solidFill>
            <a:schemeClr val="accent4"/>
          </a:solidFill>
        </p:spPr>
        <p:txBody>
          <a:bodyPr lIns="108000" tIns="72000" rIns="108000" bIns="72000" anchor="ctr"/>
          <a:lst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190500" marR="0" lvl="0" indent="-190500" algn="l" defTabSz="914400" rtl="0" eaLnBrk="1" fontAlgn="auto"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Arial"/>
                <a:ea typeface="+mn-ea"/>
                <a:cs typeface="Arial" charset="0"/>
              </a:rPr>
              <a:t>DESCRIPTION</a:t>
            </a:r>
            <a:endParaRPr kumimoji="0" lang="en-GB" altLang="de-DE" sz="1400" b="0" i="0" u="none" strike="noStrike" kern="1200" cap="none" spc="0" normalizeH="0" baseline="0" noProof="1">
              <a:ln>
                <a:noFill/>
              </a:ln>
              <a:solidFill>
                <a:srgbClr val="FFFFFF"/>
              </a:solidFill>
              <a:effectLst/>
              <a:uLnTx/>
              <a:uFillTx/>
              <a:latin typeface="Arial"/>
              <a:ea typeface="+mn-ea"/>
              <a:cs typeface="Arial" charset="0"/>
            </a:endParaRPr>
          </a:p>
        </p:txBody>
      </p:sp>
      <p:sp>
        <p:nvSpPr>
          <p:cNvPr id="13" name="Rectangle 4"/>
          <p:cNvSpPr txBox="1">
            <a:spLocks noChangeArrowheads="1"/>
          </p:cNvSpPr>
          <p:nvPr/>
        </p:nvSpPr>
        <p:spPr>
          <a:xfrm>
            <a:off x="690067" y="1526381"/>
            <a:ext cx="3834308" cy="360363"/>
          </a:xfrm>
          <a:prstGeom prst="rect">
            <a:avLst/>
          </a:prstGeom>
          <a:solidFill>
            <a:schemeClr val="accent4"/>
          </a:solidFill>
        </p:spPr>
        <p:txBody>
          <a:bodyPr lIns="108000" tIns="72000" rIns="108000" bIns="72000" anchor="ctr"/>
          <a:lst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S PGothic" pitchFamily="34" charset="-128"/>
                <a:cs typeface="+mn-cs"/>
              </a:rPr>
              <a:t>VALUE AND BENEFITS</a:t>
            </a:r>
          </a:p>
        </p:txBody>
      </p:sp>
      <p:sp>
        <p:nvSpPr>
          <p:cNvPr id="14" name="Rechteck 17"/>
          <p:cNvSpPr/>
          <p:nvPr/>
        </p:nvSpPr>
        <p:spPr>
          <a:xfrm>
            <a:off x="679450" y="1524000"/>
            <a:ext cx="3844925" cy="433387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611" name="Rectangle 4"/>
          <p:cNvSpPr>
            <a:spLocks noChangeArrowheads="1"/>
          </p:cNvSpPr>
          <p:nvPr/>
        </p:nvSpPr>
        <p:spPr bwMode="auto">
          <a:xfrm>
            <a:off x="762000" y="1965325"/>
            <a:ext cx="36798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0"/>
              </a:spcAft>
              <a:buClr>
                <a:srgbClr val="E64B00"/>
              </a:buClr>
              <a:buSzTx/>
              <a:buFont typeface="Arial" panose="020B0604020202020204" pitchFamily="34" charset="0"/>
              <a:buChar char="•"/>
              <a:tabLst/>
              <a:defRPr/>
            </a:pPr>
            <a:r>
              <a:rPr kumimoji="0" lang="en-US" alt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Damping of the downward movement during opening of the oven racks.</a:t>
            </a:r>
          </a:p>
          <a:p>
            <a:pPr marL="171450" marR="0" lvl="0" indent="-171450" algn="l" defTabSz="914400" rtl="0" eaLnBrk="1" fontAlgn="auto" latinLnBrk="0" hangingPunct="1">
              <a:lnSpc>
                <a:spcPct val="100000"/>
              </a:lnSpc>
              <a:spcBef>
                <a:spcPts val="300"/>
              </a:spcBef>
              <a:spcAft>
                <a:spcPts val="0"/>
              </a:spcAft>
              <a:buClr>
                <a:srgbClr val="E64B00"/>
              </a:buClr>
              <a:buSzTx/>
              <a:buFont typeface="Arial" panose="020B0604020202020204" pitchFamily="34" charset="0"/>
              <a:buChar char="•"/>
              <a:tabLst/>
              <a:defRPr/>
            </a:pPr>
            <a:r>
              <a:rPr kumimoji="0" lang="en-US" alt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When closing the racks, the gas shocks assist the operator in his movement, reducing the needed effort.</a:t>
            </a:r>
          </a:p>
        </p:txBody>
      </p:sp>
      <p:sp>
        <p:nvSpPr>
          <p:cNvPr id="25612" name="Rectangle 6"/>
          <p:cNvSpPr>
            <a:spLocks noChangeArrowheads="1"/>
          </p:cNvSpPr>
          <p:nvPr/>
        </p:nvSpPr>
        <p:spPr bwMode="auto">
          <a:xfrm>
            <a:off x="4873625" y="1965325"/>
            <a:ext cx="38211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anose="05000000000000000000" pitchFamily="2" charset="2"/>
              <a:buChar char="§"/>
              <a:tabLst/>
              <a:defRPr/>
            </a:pPr>
            <a:r>
              <a:rPr kumimoji="0" lang="en-US"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Depending on the size of the oven, one or more gaz shock can be placed under each rack. These cylinders are calibrated according to the force to be produced, they are attached at the bottom,  to the oven frame.</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anose="05000000000000000000" pitchFamily="2" charset="2"/>
              <a:buChar char="§"/>
              <a:tabLst/>
              <a:defRPr/>
            </a:pPr>
            <a:r>
              <a:rPr kumimoji="0" lang="en-US"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locking latch system keeps the racks in the down position. Indeed, without this lock, whenever a heating module is extracted, the rack would tend to rise under the thrust of the cylinders.</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anose="05000000000000000000" pitchFamily="2" charset="2"/>
              <a:buChar char="§"/>
              <a:tabLst/>
              <a:defRPr/>
            </a:pPr>
            <a:r>
              <a:rPr kumimoji="0" lang="en-US"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Applicable only on ECOVEN</a:t>
            </a:r>
          </a:p>
        </p:txBody>
      </p:sp>
      <p:pic>
        <p:nvPicPr>
          <p:cNvPr id="15" name="Image 4">
            <a:extLst>
              <a:ext uri="{FF2B5EF4-FFF2-40B4-BE49-F238E27FC236}">
                <a16:creationId xmlns:a16="http://schemas.microsoft.com/office/drawing/2014/main" id="{DCEFBB74-FF50-4C2D-949A-6DA00F01E73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4442380"/>
            <a:ext cx="1599458" cy="118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25">
            <a:extLst>
              <a:ext uri="{FF2B5EF4-FFF2-40B4-BE49-F238E27FC236}">
                <a16:creationId xmlns:a16="http://schemas.microsoft.com/office/drawing/2014/main" id="{FDB234F2-2653-4562-B64A-B527105A90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109" y="4293596"/>
            <a:ext cx="445202" cy="139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35">
            <a:extLst>
              <a:ext uri="{FF2B5EF4-FFF2-40B4-BE49-F238E27FC236}">
                <a16:creationId xmlns:a16="http://schemas.microsoft.com/office/drawing/2014/main" id="{205A91CD-4C62-4C3D-9062-D9F20003E5BA}"/>
              </a:ext>
            </a:extLst>
          </p:cNvPr>
          <p:cNvSpPr>
            <a:spLocks noChangeShapeType="1"/>
          </p:cNvSpPr>
          <p:nvPr/>
        </p:nvSpPr>
        <p:spPr bwMode="auto">
          <a:xfrm flipH="1">
            <a:off x="6042920" y="4869161"/>
            <a:ext cx="1731087" cy="360039"/>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37666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143</Words>
  <Application>Microsoft Office PowerPoint</Application>
  <PresentationFormat>On-screen Show (4:3)</PresentationFormat>
  <Paragraphs>12</Paragraphs>
  <Slides>1</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7" baseType="lpstr">
      <vt:lpstr>MS PGothic</vt:lpstr>
      <vt:lpstr>Arial</vt:lpstr>
      <vt:lpstr>Wingdings</vt:lpstr>
      <vt:lpstr>Sidel Template 2013</vt:lpstr>
      <vt:lpstr>LIOMT</vt:lpstr>
      <vt:lpstr>think-cell Folie</vt:lpstr>
      <vt:lpstr>Increase operator safety</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example 1  of a presentation title</dc:title>
  <dc:creator>Morisse, Jean-François</dc:creator>
  <cp:lastModifiedBy>Sorega, Dan</cp:lastModifiedBy>
  <cp:revision>137</cp:revision>
  <dcterms:created xsi:type="dcterms:W3CDTF">2011-08-02T11:30:53Z</dcterms:created>
  <dcterms:modified xsi:type="dcterms:W3CDTF">2019-03-13T15:19:27Z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SetBy">
    <vt:lpwstr>102856@sidel.com</vt:lpwstr>
  </property>
  <property fmtid="{D5CDD505-2E9C-101B-9397-08002B2CF9AE}" pid="6" name="MSIP_Label_e35bb0a3-90cf-41a8-939e-500b35438edf_SetDate">
    <vt:lpwstr>2018-01-12T15:34:40.2870292+01:00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SetBy">
    <vt:lpwstr>102856@sidel.com</vt:lpwstr>
  </property>
  <property fmtid="{D5CDD505-2E9C-101B-9397-08002B2CF9AE}" pid="14" name="MSIP_Label_06263584-a2fa-494a-b6ac-a3eeadb86bd0_SetDate">
    <vt:lpwstr>2018-01-12T15:34:40.2870292+01:00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