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59758623-35FB-4164-BF8F-702DA2758E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1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59758623-35FB-4164-BF8F-702DA2758E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4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753532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35989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HS127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HMI Alarm Management (for Fillers)</a:t>
            </a: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 February 2021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1C0642F1-B198-4757-8ECB-57A9ADBDA7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79315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2857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2993" userDrawn="1">
          <p15:clr>
            <a:srgbClr val="F26B43"/>
          </p15:clr>
        </p15:guide>
        <p15:guide id="5" pos="5443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  <p15:guide id="9" pos="5556" userDrawn="1">
          <p15:clr>
            <a:srgbClr val="F26B43"/>
          </p15:clr>
        </p15:guide>
        <p15:guide id="10" orient="horz" pos="4020" userDrawn="1">
          <p15:clr>
            <a:srgbClr val="F26B43"/>
          </p15:clr>
        </p15:guide>
        <p15:guide id="11" pos="204" userDrawn="1">
          <p15:clr>
            <a:srgbClr val="F26B43"/>
          </p15:clr>
        </p15:guide>
        <p15:guide id="12" pos="29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88">
            <a:extLst>
              <a:ext uri="{FF2B5EF4-FFF2-40B4-BE49-F238E27FC236}">
                <a16:creationId xmlns:a16="http://schemas.microsoft.com/office/drawing/2014/main" id="{D263AD4F-587B-4867-A05C-09F06C48190F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06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E3A3CD7D-4034-4CC9-B980-6BEA5891A10C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en-GB" sz="1400" b="1" dirty="0" err="1">
                  <a:solidFill>
                    <a:srgbClr val="FFFFFF"/>
                  </a:solidFill>
                  <a:latin typeface="FZZhunYuan-M02S"/>
                  <a:cs typeface="FZZhunYuan-M02S"/>
                </a:rPr>
                <a:t>价值和益处</a:t>
              </a:r>
              <a:endParaRPr lang="zh-CN" altLang="fr-FR" sz="1400" b="1" dirty="0">
                <a:solidFill>
                  <a:srgbClr val="FFFFFF"/>
                </a:solidFill>
                <a:latin typeface="FZZhunYuan-M02S"/>
                <a:ea typeface="FZZhunYuan-M02S"/>
                <a:cs typeface="FZZhunYuan-M02S"/>
              </a:endParaRP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088B958E-4C24-4DC0-AE0B-A8C3F6A3031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1">
              <a:extLst>
                <a:ext uri="{FF2B5EF4-FFF2-40B4-BE49-F238E27FC236}">
                  <a16:creationId xmlns:a16="http://schemas.microsoft.com/office/drawing/2014/main" id="{FF23687B-3FEA-4BD0-9B9A-16509C91493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FZZhunYuan-M02S"/>
                  <a:cs typeface="FZZhunYuan-M02S"/>
                </a:rPr>
                <a:t>描述</a:t>
              </a: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hteck 12">
              <a:extLst>
                <a:ext uri="{FF2B5EF4-FFF2-40B4-BE49-F238E27FC236}">
                  <a16:creationId xmlns:a16="http://schemas.microsoft.com/office/drawing/2014/main" id="{F8451FFD-13CF-4A18-9269-3002962CB7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0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fr-FR" dirty="0">
                <a:latin typeface="FZZhunYuan-M02S"/>
                <a:cs typeface="FZZhunYuan-M02S"/>
              </a:rPr>
              <a:t>提高设备效率并确保产品质量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61240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zh-CN" altLang="fr-FR" dirty="0">
                <a:latin typeface="FZZhunYuan-M02S"/>
                <a:cs typeface="FZZhunYuan-M02S"/>
              </a:rPr>
              <a:t>烤箱热回收系统</a:t>
            </a:r>
            <a:endParaRPr lang="zh-CN" altLang="fr-FR" dirty="0"/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1EC1A01-28A6-4ACE-947A-D14FC4E7AE9F}"/>
              </a:ext>
            </a:extLst>
          </p:cNvPr>
          <p:cNvSpPr txBox="1">
            <a:spLocks/>
          </p:cNvSpPr>
          <p:nvPr/>
        </p:nvSpPr>
        <p:spPr>
          <a:xfrm>
            <a:off x="647700" y="5867685"/>
            <a:ext cx="7972425" cy="4312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价值：生产效率, </a:t>
            </a:r>
            <a:r>
              <a:rPr lang="en-GB" altLang="fr-FR" sz="800" dirty="0" err="1">
                <a:solidFill>
                  <a:srgbClr val="000000"/>
                </a:solidFill>
                <a:latin typeface="方正准圆简体"/>
                <a:cs typeface="方正准圆简体"/>
              </a:rPr>
              <a:t>产品品质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ZZhunYuan-M02S"/>
              <a:ea typeface="+mn-ea"/>
              <a:cs typeface="FZZhunYuan-M02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设备：UNIVERSAL吹瓶机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产品目录代码：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FZZhunYuan-M02S"/>
              </a:rPr>
              <a:t>1031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EA4009-C7DC-483D-A8F3-33780964E5C6}"/>
              </a:ext>
            </a:extLst>
          </p:cNvPr>
          <p:cNvSpPr/>
          <p:nvPr/>
        </p:nvSpPr>
        <p:spPr>
          <a:xfrm>
            <a:off x="642938" y="2233613"/>
            <a:ext cx="3962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n-GB" altLang="fr-FR" sz="1200" dirty="0"/>
              <a:t>Secure blowing </a:t>
            </a:r>
            <a:r>
              <a:rPr lang="en-GB" altLang="fr-FR" sz="1200" b="1" dirty="0"/>
              <a:t>process stability 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n-GB" altLang="fr-FR" sz="1200" dirty="0"/>
              <a:t>Avoid bottle quality issues due to ambient temperature variation</a:t>
            </a:r>
          </a:p>
        </p:txBody>
      </p:sp>
      <p:pic>
        <p:nvPicPr>
          <p:cNvPr id="17" name="Image 8">
            <a:extLst>
              <a:ext uri="{FF2B5EF4-FFF2-40B4-BE49-F238E27FC236}">
                <a16:creationId xmlns:a16="http://schemas.microsoft.com/office/drawing/2014/main" id="{FCA1F177-139C-45AA-AFD7-995046671C8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69" y="3608106"/>
            <a:ext cx="2605812" cy="209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5">
            <a:extLst>
              <a:ext uri="{FF2B5EF4-FFF2-40B4-BE49-F238E27FC236}">
                <a16:creationId xmlns:a16="http://schemas.microsoft.com/office/drawing/2014/main" id="{345EC60E-0007-4E99-83E5-545C62D8F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9325" y="2190824"/>
            <a:ext cx="3873500" cy="1504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45000"/>
              </a:spcBef>
              <a:buSzPct val="55000"/>
              <a:defRPr/>
            </a:pPr>
            <a:r>
              <a:rPr lang="en-US" altLang="fr-FR" sz="1200" dirty="0">
                <a:solidFill>
                  <a:srgbClr val="000000"/>
                </a:solidFill>
              </a:rPr>
              <a:t>The oven heat recovery system components: 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New air </a:t>
            </a:r>
            <a:r>
              <a:rPr lang="fr-FR" sz="1100" dirty="0" err="1">
                <a:solidFill>
                  <a:srgbClr val="000000"/>
                </a:solidFill>
              </a:rPr>
              <a:t>inlet</a:t>
            </a:r>
            <a:r>
              <a:rPr lang="fr-FR" sz="1100" dirty="0">
                <a:solidFill>
                  <a:srgbClr val="000000"/>
                </a:solidFill>
              </a:rPr>
              <a:t> module (1, 2)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One </a:t>
            </a:r>
            <a:r>
              <a:rPr lang="fr-FR" sz="1100" dirty="0" err="1">
                <a:solidFill>
                  <a:srgbClr val="000000"/>
                </a:solidFill>
              </a:rPr>
              <a:t>bottom</a:t>
            </a:r>
            <a:r>
              <a:rPr lang="fr-FR" sz="1100" dirty="0">
                <a:solidFill>
                  <a:srgbClr val="000000"/>
                </a:solidFill>
              </a:rPr>
              <a:t> ventilation module </a:t>
            </a:r>
            <a:r>
              <a:rPr lang="fr-FR" sz="1100" dirty="0" err="1">
                <a:solidFill>
                  <a:srgbClr val="000000"/>
                </a:solidFill>
              </a:rPr>
              <a:t>including</a:t>
            </a:r>
            <a:r>
              <a:rPr lang="fr-FR" sz="1100" dirty="0">
                <a:solidFill>
                  <a:srgbClr val="000000"/>
                </a:solidFill>
              </a:rPr>
              <a:t> a fan (3, 4, 5)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One top ventilation module (6,7)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1100" dirty="0">
              <a:solidFill>
                <a:srgbClr val="000000"/>
              </a:solidFill>
            </a:endParaRPr>
          </a:p>
          <a:p>
            <a:pPr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altLang="fr-FR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2119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788</TotalTime>
  <Words>84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SimSun</vt:lpstr>
      <vt:lpstr>Arial</vt:lpstr>
      <vt:lpstr>FZZhunYuan-M02S</vt:lpstr>
      <vt:lpstr>Wingdings</vt:lpstr>
      <vt:lpstr>方正准圆简体</vt:lpstr>
      <vt:lpstr>NewSidel_Template_4x3_with add layouts</vt:lpstr>
      <vt:lpstr>think-cell Folie</vt:lpstr>
      <vt:lpstr>提高设备效率并确保产品质量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86</cp:revision>
  <dcterms:created xsi:type="dcterms:W3CDTF">2018-02-10T17:04:39Z</dcterms:created>
  <dcterms:modified xsi:type="dcterms:W3CDTF">2021-02-16T12:15:35Z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254545@sidel.com</vt:lpwstr>
  </property>
  <property fmtid="{D5CDD505-2E9C-101B-9397-08002B2CF9AE}" pid="7" name="MSIP_Label_94480757-a570-4f64-84e7-c5b3ffe9d573_SetDate">
    <vt:lpwstr>2019-12-17T17:48:52.9866123Z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