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lvl="0" indent="-190500" fontAlgn="base">
                <a:lnSpc>
                  <a:spcPct val="150000"/>
                </a:lnSpc>
                <a:spcBef>
                  <a:spcPct val="20000"/>
                </a:spcBef>
                <a:spcAft>
                  <a:spcPct val="10000"/>
                </a:spcAft>
                <a:buClr>
                  <a:schemeClr val="folHlink"/>
                </a:buClr>
              </a:pPr>
              <a:r>
                <a:rPr lang="en-GB" altLang="de-DE" sz="14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NUTZEN UND VORTEILE</a:t>
              </a: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BESCHREIBUNG 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de-DE" noProof="1"/>
              <a:t>Steigern Sie die Effizienz Ihrer Geräte und sichern Sie die Produktqualität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9288" y="1491418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fr-FR" noProof="1"/>
              <a:t>Ofenwärmerückgewinnungssystem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159A1C1-3134-4A3E-87A8-76ED53AE67C3}"/>
              </a:ext>
            </a:extLst>
          </p:cNvPr>
          <p:cNvSpPr txBox="1">
            <a:spLocks/>
          </p:cNvSpPr>
          <p:nvPr/>
        </p:nvSpPr>
        <p:spPr>
          <a:xfrm>
            <a:off x="651885" y="589297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Nutzen: Effizienz, </a:t>
            </a:r>
            <a:r>
              <a:rPr lang="en-GB" altLang="fr-FR" sz="800" dirty="0" err="1">
                <a:solidFill>
                  <a:srgbClr val="000000"/>
                </a:solidFill>
              </a:rPr>
              <a:t>Produktqualität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Ausstattung: </a:t>
            </a:r>
            <a:r>
              <a:rPr lang="fr-FR" sz="800" kern="0" dirty="0">
                <a:solidFill>
                  <a:srgbClr val="000000"/>
                </a:solidFill>
              </a:rPr>
              <a:t>UNIVERSAL </a:t>
            </a:r>
            <a:r>
              <a:rPr lang="en-GB" altLang="fr-FR" sz="800" dirty="0">
                <a:solidFill>
                  <a:srgbClr val="000000"/>
                </a:solidFill>
              </a:rPr>
              <a:t>- </a:t>
            </a:r>
            <a:r>
              <a:rPr lang="en-GB" altLang="fr-FR" sz="800" dirty="0" err="1">
                <a:solidFill>
                  <a:srgbClr val="000000"/>
                </a:solidFill>
              </a:rPr>
              <a:t>Blasmaschinen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Katalog-Code: 1031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AFB7EA-0F98-4A36-BB23-40B03617BB0C}"/>
              </a:ext>
            </a:extLst>
          </p:cNvPr>
          <p:cNvSpPr/>
          <p:nvPr/>
        </p:nvSpPr>
        <p:spPr>
          <a:xfrm>
            <a:off x="642938" y="2233613"/>
            <a:ext cx="39624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de-DE" altLang="fr-FR" sz="1200" dirty="0"/>
              <a:t>Sichere Stabilität des Blasprozesses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de-DE" altLang="fr-FR" sz="1200" dirty="0"/>
              <a:t>Vermeiden Sie Probleme mit der Flaschenqualität aufgrund von Schwankungen der Umgebungstemperatur</a:t>
            </a:r>
            <a:endParaRPr lang="en-GB" altLang="fr-FR" sz="1200" b="1" dirty="0"/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64543A71-BA04-44E5-97AF-1A543997B6A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15">
            <a:extLst>
              <a:ext uri="{FF2B5EF4-FFF2-40B4-BE49-F238E27FC236}">
                <a16:creationId xmlns:a16="http://schemas.microsoft.com/office/drawing/2014/main" id="{187A8EA3-33F8-41FE-B517-3DE96266B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810" y="2172551"/>
            <a:ext cx="3873500" cy="165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45000"/>
              </a:spcBef>
              <a:buClr>
                <a:srgbClr val="FF0000"/>
              </a:buClr>
              <a:buSzPct val="100000"/>
              <a:defRPr/>
            </a:pPr>
            <a:r>
              <a:rPr lang="de-DE" sz="1100" dirty="0">
                <a:solidFill>
                  <a:srgbClr val="000000"/>
                </a:solidFill>
              </a:rPr>
              <a:t>Die Komponenten des Ofenwärmerückgewinnungssystems: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Neues Lufteinlassmodul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Ein unteres Lüftungsmodul mit einem Lüfter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Ein oberes Lüftungsmodul (6,7)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7128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787</TotalTime>
  <Words>75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Wingdings</vt:lpstr>
      <vt:lpstr>NewSidel_Template_4x3_with add layouts</vt:lpstr>
      <vt:lpstr>think-cell Folie</vt:lpstr>
      <vt:lpstr>Steigern Sie die Effizienz Ihrer Geräte und sichern Sie die Produktqualität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86</cp:revision>
  <dcterms:created xsi:type="dcterms:W3CDTF">2018-02-10T17:04:39Z</dcterms:created>
  <dcterms:modified xsi:type="dcterms:W3CDTF">2021-02-16T12:15:07Z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