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F2EB5-BB85-40F2-A6E8-B229C3385A0A}" v="1" dt="2024-12-16T10:22:39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S::115816@sidel.com::a8e82b8c-6d9f-4cb3-895e-aa54cfd06ba1" providerId="AD" clId="Web-{5BEF2EB5-BB85-40F2-A6E8-B229C3385A0A}"/>
    <pc:docChg chg="modSld">
      <pc:chgData name="Boufagher, Mehdy" userId="S::115816@sidel.com::a8e82b8c-6d9f-4cb3-895e-aa54cfd06ba1" providerId="AD" clId="Web-{5BEF2EB5-BB85-40F2-A6E8-B229C3385A0A}" dt="2024-12-16T10:22:39.262" v="0" actId="20577"/>
      <pc:docMkLst>
        <pc:docMk/>
      </pc:docMkLst>
      <pc:sldChg chg="modSp">
        <pc:chgData name="Boufagher, Mehdy" userId="S::115816@sidel.com::a8e82b8c-6d9f-4cb3-895e-aa54cfd06ba1" providerId="AD" clId="Web-{5BEF2EB5-BB85-40F2-A6E8-B229C3385A0A}" dt="2024-12-16T10:22:39.262" v="0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5BEF2EB5-BB85-40F2-A6E8-B229C3385A0A}" dt="2024-12-16T10:22:39.262" v="0" actId="20577"/>
          <ac:spMkLst>
            <pc:docMk/>
            <pc:sldMk cId="4193791004" sldId="256"/>
            <ac:spMk id="63" creationId="{A80B108C-F084-D870-FFE1-699A4D7E5A9C}"/>
          </ac:spMkLst>
        </pc:spChg>
      </pc:sldChg>
    </pc:docChg>
  </pc:docChgLst>
  <pc:docChgLst>
    <pc:chgData name="Boufagher, Mehdy" userId="S::115816@sidel.com::a8e82b8c-6d9f-4cb3-895e-aa54cfd06ba1" providerId="AD" clId="Web-{E0E0FDA0-7B88-475D-B179-22C1ABE1D6A5}"/>
    <pc:docChg chg="modSld">
      <pc:chgData name="Boufagher, Mehdy" userId="S::115816@sidel.com::a8e82b8c-6d9f-4cb3-895e-aa54cfd06ba1" providerId="AD" clId="Web-{E0E0FDA0-7B88-475D-B179-22C1ABE1D6A5}" dt="2024-06-26T09:47:20.311" v="1" actId="1076"/>
      <pc:docMkLst>
        <pc:docMk/>
      </pc:docMkLst>
      <pc:sldChg chg="modSp">
        <pc:chgData name="Boufagher, Mehdy" userId="S::115816@sidel.com::a8e82b8c-6d9f-4cb3-895e-aa54cfd06ba1" providerId="AD" clId="Web-{E0E0FDA0-7B88-475D-B179-22C1ABE1D6A5}" dt="2024-06-26T09:47:20.311" v="1" actId="1076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E0E0FDA0-7B88-475D-B179-22C1ABE1D6A5}" dt="2024-06-26T09:47:20.280" v="0" actId="1076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S::115816@sidel.com::a8e82b8c-6d9f-4cb3-895e-aa54cfd06ba1" providerId="AD" clId="Web-{E0E0FDA0-7B88-475D-B179-22C1ABE1D6A5}" dt="2024-06-26T09:47:20.311" v="1" actId="1076"/>
          <ac:spMkLst>
            <pc:docMk/>
            <pc:sldMk cId="4193791004" sldId="256"/>
            <ac:spMk id="75" creationId="{ED133E87-7334-5DAE-45D3-5C83D05C9F54}"/>
          </ac:spMkLst>
        </pc:spChg>
      </pc:sldChg>
    </pc:docChg>
  </pc:docChgLst>
  <pc:docChgLst>
    <pc:chgData name="Faure, Didier" userId="791ba54c-1f49-4f2e-b537-01eab0413206" providerId="ADAL" clId="{1CD555BB-4A4D-425D-9C92-AC1EE80B3C7D}"/>
    <pc:docChg chg="undo custSel addSld delSld modSld">
      <pc:chgData name="Faure, Didier" userId="791ba54c-1f49-4f2e-b537-01eab0413206" providerId="ADAL" clId="{1CD555BB-4A4D-425D-9C92-AC1EE80B3C7D}" dt="2024-05-16T16:50:49.386" v="1165" actId="20577"/>
      <pc:docMkLst>
        <pc:docMk/>
      </pc:docMkLst>
      <pc:sldChg chg="addSp delSp modSp mod">
        <pc:chgData name="Faure, Didier" userId="791ba54c-1f49-4f2e-b537-01eab0413206" providerId="ADAL" clId="{1CD555BB-4A4D-425D-9C92-AC1EE80B3C7D}" dt="2024-05-16T16:50:49.386" v="1165" actId="20577"/>
        <pc:sldMkLst>
          <pc:docMk/>
          <pc:sldMk cId="4193791004" sldId="256"/>
        </pc:sldMkLst>
        <pc:spChg chg="mod">
          <ac:chgData name="Faure, Didier" userId="791ba54c-1f49-4f2e-b537-01eab0413206" providerId="ADAL" clId="{1CD555BB-4A4D-425D-9C92-AC1EE80B3C7D}" dt="2024-05-16T14:39:01.491" v="570"/>
          <ac:spMkLst>
            <pc:docMk/>
            <pc:sldMk cId="4193791004" sldId="256"/>
            <ac:spMk id="11" creationId="{B32C2687-5959-8AAB-C4DE-9A01538A5D9F}"/>
          </ac:spMkLst>
        </pc:spChg>
        <pc:spChg chg="mod">
          <ac:chgData name="Faure, Didier" userId="791ba54c-1f49-4f2e-b537-01eab0413206" providerId="ADAL" clId="{1CD555BB-4A4D-425D-9C92-AC1EE80B3C7D}" dt="2024-05-16T14:39:01.491" v="570"/>
          <ac:spMkLst>
            <pc:docMk/>
            <pc:sldMk cId="4193791004" sldId="256"/>
            <ac:spMk id="12" creationId="{2AE31FF4-1EF4-4D7F-A13F-05E8DB0B86F4}"/>
          </ac:spMkLst>
        </pc:spChg>
        <pc:spChg chg="add del mod ord">
          <ac:chgData name="Faure, Didier" userId="791ba54c-1f49-4f2e-b537-01eab0413206" providerId="ADAL" clId="{1CD555BB-4A4D-425D-9C92-AC1EE80B3C7D}" dt="2024-05-16T15:03:28.795" v="905" actId="478"/>
          <ac:spMkLst>
            <pc:docMk/>
            <pc:sldMk cId="4193791004" sldId="256"/>
            <ac:spMk id="20" creationId="{08E57285-7FAE-1916-CF9D-BC44FF2E4C8C}"/>
          </ac:spMkLst>
        </pc:spChg>
        <pc:spChg chg="mod">
          <ac:chgData name="Faure, Didier" userId="791ba54c-1f49-4f2e-b537-01eab0413206" providerId="ADAL" clId="{1CD555BB-4A4D-425D-9C92-AC1EE80B3C7D}" dt="2024-05-16T15:22:05.549" v="1094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1CD555BB-4A4D-425D-9C92-AC1EE80B3C7D}" dt="2024-05-16T15:01:37.084" v="896" actId="14100"/>
          <ac:spMkLst>
            <pc:docMk/>
            <pc:sldMk cId="4193791004" sldId="256"/>
            <ac:spMk id="52" creationId="{2D983DB6-86B6-2BF3-FCC8-46E7B8EBA5A3}"/>
          </ac:spMkLst>
        </pc:spChg>
        <pc:spChg chg="del">
          <ac:chgData name="Faure, Didier" userId="791ba54c-1f49-4f2e-b537-01eab0413206" providerId="ADAL" clId="{1CD555BB-4A4D-425D-9C92-AC1EE80B3C7D}" dt="2024-05-15T16:48:31.456" v="20" actId="478"/>
          <ac:spMkLst>
            <pc:docMk/>
            <pc:sldMk cId="4193791004" sldId="256"/>
            <ac:spMk id="56" creationId="{4C4FC064-3AE4-BDB6-CE6E-ED90C2136D5A}"/>
          </ac:spMkLst>
        </pc:spChg>
        <pc:spChg chg="mod">
          <ac:chgData name="Faure, Didier" userId="791ba54c-1f49-4f2e-b537-01eab0413206" providerId="ADAL" clId="{1CD555BB-4A4D-425D-9C92-AC1EE80B3C7D}" dt="2024-05-16T14:59:19.437" v="845" actId="255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Faure, Didier" userId="791ba54c-1f49-4f2e-b537-01eab0413206" providerId="ADAL" clId="{1CD555BB-4A4D-425D-9C92-AC1EE80B3C7D}" dt="2024-05-16T15:00:48.584" v="862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Faure, Didier" userId="791ba54c-1f49-4f2e-b537-01eab0413206" providerId="ADAL" clId="{1CD555BB-4A4D-425D-9C92-AC1EE80B3C7D}" dt="2024-05-16T15:43:42.832" v="1103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Faure, Didier" userId="791ba54c-1f49-4f2e-b537-01eab0413206" providerId="ADAL" clId="{1CD555BB-4A4D-425D-9C92-AC1EE80B3C7D}" dt="2024-05-16T13:45:33.309" v="102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Faure, Didier" userId="791ba54c-1f49-4f2e-b537-01eab0413206" providerId="ADAL" clId="{1CD555BB-4A4D-425D-9C92-AC1EE80B3C7D}" dt="2024-05-16T15:49:38.845" v="1137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Faure, Didier" userId="791ba54c-1f49-4f2e-b537-01eab0413206" providerId="ADAL" clId="{1CD555BB-4A4D-425D-9C92-AC1EE80B3C7D}" dt="2024-05-16T16:50:49.386" v="1165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Faure, Didier" userId="791ba54c-1f49-4f2e-b537-01eab0413206" providerId="ADAL" clId="{1CD555BB-4A4D-425D-9C92-AC1EE80B3C7D}" dt="2024-05-16T15:43:57.931" v="1124" actId="20577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Faure, Didier" userId="791ba54c-1f49-4f2e-b537-01eab0413206" providerId="ADAL" clId="{1CD555BB-4A4D-425D-9C92-AC1EE80B3C7D}" dt="2024-05-16T15:13:37.285" v="980" actId="1036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Faure, Didier" userId="791ba54c-1f49-4f2e-b537-01eab0413206" providerId="ADAL" clId="{1CD555BB-4A4D-425D-9C92-AC1EE80B3C7D}" dt="2024-05-16T15:16:52.543" v="1066" actId="103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Faure, Didier" userId="791ba54c-1f49-4f2e-b537-01eab0413206" providerId="ADAL" clId="{1CD555BB-4A4D-425D-9C92-AC1EE80B3C7D}" dt="2024-05-16T15:18:02.191" v="1085" actId="20577"/>
          <ac:spMkLst>
            <pc:docMk/>
            <pc:sldMk cId="4193791004" sldId="256"/>
            <ac:spMk id="75" creationId="{ED133E87-7334-5DAE-45D3-5C83D05C9F54}"/>
          </ac:spMkLst>
        </pc:spChg>
        <pc:spChg chg="del mod">
          <ac:chgData name="Faure, Didier" userId="791ba54c-1f49-4f2e-b537-01eab0413206" providerId="ADAL" clId="{1CD555BB-4A4D-425D-9C92-AC1EE80B3C7D}" dt="2024-05-15T16:49:39.912" v="74" actId="478"/>
          <ac:spMkLst>
            <pc:docMk/>
            <pc:sldMk cId="4193791004" sldId="256"/>
            <ac:spMk id="77" creationId="{CEB518CC-88F0-C974-99B5-11D72930C682}"/>
          </ac:spMkLst>
        </pc:spChg>
        <pc:spChg chg="del mod">
          <ac:chgData name="Faure, Didier" userId="791ba54c-1f49-4f2e-b537-01eab0413206" providerId="ADAL" clId="{1CD555BB-4A4D-425D-9C92-AC1EE80B3C7D}" dt="2024-05-15T16:50:07.609" v="81" actId="478"/>
          <ac:spMkLst>
            <pc:docMk/>
            <pc:sldMk cId="4193791004" sldId="256"/>
            <ac:spMk id="80" creationId="{2ABA18F3-25EE-7420-D47E-2B68A1CEAA9E}"/>
          </ac:spMkLst>
        </pc:spChg>
        <pc:spChg chg="mod">
          <ac:chgData name="Faure, Didier" userId="791ba54c-1f49-4f2e-b537-01eab0413206" providerId="ADAL" clId="{1CD555BB-4A4D-425D-9C92-AC1EE80B3C7D}" dt="2024-05-15T16:45:44.391" v="15" actId="20577"/>
          <ac:spMkLst>
            <pc:docMk/>
            <pc:sldMk cId="4193791004" sldId="256"/>
            <ac:spMk id="82" creationId="{E613E64A-8215-A989-D201-A1DE6E0C731D}"/>
          </ac:spMkLst>
        </pc:spChg>
        <pc:grpChg chg="add mod ord">
          <ac:chgData name="Faure, Didier" userId="791ba54c-1f49-4f2e-b537-01eab0413206" providerId="ADAL" clId="{1CD555BB-4A4D-425D-9C92-AC1EE80B3C7D}" dt="2024-05-16T15:05:10.327" v="911" actId="1076"/>
          <ac:grpSpMkLst>
            <pc:docMk/>
            <pc:sldMk cId="4193791004" sldId="256"/>
            <ac:grpSpMk id="9" creationId="{B1ABAB2C-B6B0-ECE8-6E5F-EE355C9C5D80}"/>
          </ac:grpSpMkLst>
        </pc:grpChg>
        <pc:grpChg chg="del">
          <ac:chgData name="Faure, Didier" userId="791ba54c-1f49-4f2e-b537-01eab0413206" providerId="ADAL" clId="{1CD555BB-4A4D-425D-9C92-AC1EE80B3C7D}" dt="2024-05-15T16:48:31.456" v="20" actId="478"/>
          <ac:grpSpMkLst>
            <pc:docMk/>
            <pc:sldMk cId="4193791004" sldId="256"/>
            <ac:grpSpMk id="57" creationId="{D682DAD1-ECF6-A60C-6984-9692AA5B5BA7}"/>
          </ac:grpSpMkLst>
        </pc:grpChg>
        <pc:picChg chg="mod">
          <ac:chgData name="Faure, Didier" userId="791ba54c-1f49-4f2e-b537-01eab0413206" providerId="ADAL" clId="{1CD555BB-4A4D-425D-9C92-AC1EE80B3C7D}" dt="2024-05-16T14:49:57.392" v="666" actId="14100"/>
          <ac:picMkLst>
            <pc:docMk/>
            <pc:sldMk cId="4193791004" sldId="256"/>
            <ac:picMk id="2" creationId="{5BE8E67B-5A00-3C48-6452-EFA3F49E1745}"/>
          </ac:picMkLst>
        </pc:picChg>
        <pc:picChg chg="del mod ord">
          <ac:chgData name="Faure, Didier" userId="791ba54c-1f49-4f2e-b537-01eab0413206" providerId="ADAL" clId="{1CD555BB-4A4D-425D-9C92-AC1EE80B3C7D}" dt="2024-05-16T14:36:27.589" v="563" actId="478"/>
          <ac:picMkLst>
            <pc:docMk/>
            <pc:sldMk cId="4193791004" sldId="256"/>
            <ac:picMk id="3" creationId="{BDE71CC3-5007-547A-EAE7-12A70AF3F211}"/>
          </ac:picMkLst>
        </pc:picChg>
        <pc:picChg chg="add mod">
          <ac:chgData name="Faure, Didier" userId="791ba54c-1f49-4f2e-b537-01eab0413206" providerId="ADAL" clId="{1CD555BB-4A4D-425D-9C92-AC1EE80B3C7D}" dt="2024-05-16T15:02:02.037" v="898" actId="1076"/>
          <ac:picMkLst>
            <pc:docMk/>
            <pc:sldMk cId="4193791004" sldId="256"/>
            <ac:picMk id="4" creationId="{6212874F-4CB1-19B6-2AF8-0F0F2E0DFA14}"/>
          </ac:picMkLst>
        </pc:picChg>
        <pc:picChg chg="add del mod">
          <ac:chgData name="Faure, Didier" userId="791ba54c-1f49-4f2e-b537-01eab0413206" providerId="ADAL" clId="{1CD555BB-4A4D-425D-9C92-AC1EE80B3C7D}" dt="2024-05-16T14:36:30.149" v="564" actId="478"/>
          <ac:picMkLst>
            <pc:docMk/>
            <pc:sldMk cId="4193791004" sldId="256"/>
            <ac:picMk id="6" creationId="{A5683CF9-D8B9-287E-A8B3-B46355586605}"/>
          </ac:picMkLst>
        </pc:picChg>
        <pc:picChg chg="add del mod">
          <ac:chgData name="Faure, Didier" userId="791ba54c-1f49-4f2e-b537-01eab0413206" providerId="ADAL" clId="{1CD555BB-4A4D-425D-9C92-AC1EE80B3C7D}" dt="2024-05-16T14:38:28.387" v="568" actId="478"/>
          <ac:picMkLst>
            <pc:docMk/>
            <pc:sldMk cId="4193791004" sldId="256"/>
            <ac:picMk id="8" creationId="{0729DB9A-73A7-C35B-ED35-FA84B5251AAE}"/>
          </ac:picMkLst>
        </pc:picChg>
        <pc:picChg chg="mod">
          <ac:chgData name="Faure, Didier" userId="791ba54c-1f49-4f2e-b537-01eab0413206" providerId="ADAL" clId="{1CD555BB-4A4D-425D-9C92-AC1EE80B3C7D}" dt="2024-05-16T14:39:01.491" v="570"/>
          <ac:picMkLst>
            <pc:docMk/>
            <pc:sldMk cId="4193791004" sldId="256"/>
            <ac:picMk id="10" creationId="{FA90C99D-97FA-852B-234F-7D35A455D4DB}"/>
          </ac:picMkLst>
        </pc:picChg>
        <pc:picChg chg="mod">
          <ac:chgData name="Faure, Didier" userId="791ba54c-1f49-4f2e-b537-01eab0413206" providerId="ADAL" clId="{1CD555BB-4A4D-425D-9C92-AC1EE80B3C7D}" dt="2024-05-16T14:39:01.491" v="570"/>
          <ac:picMkLst>
            <pc:docMk/>
            <pc:sldMk cId="4193791004" sldId="256"/>
            <ac:picMk id="13" creationId="{7409B65D-E600-C87C-7BC4-F4740D74D2EF}"/>
          </ac:picMkLst>
        </pc:picChg>
        <pc:picChg chg="add mod">
          <ac:chgData name="Faure, Didier" userId="791ba54c-1f49-4f2e-b537-01eab0413206" providerId="ADAL" clId="{1CD555BB-4A4D-425D-9C92-AC1EE80B3C7D}" dt="2024-05-16T14:53:14.422" v="725" actId="1038"/>
          <ac:picMkLst>
            <pc:docMk/>
            <pc:sldMk cId="4193791004" sldId="256"/>
            <ac:picMk id="15" creationId="{020975A6-6401-E5FB-9735-ECBEB77DC1AE}"/>
          </ac:picMkLst>
        </pc:picChg>
        <pc:picChg chg="add mod modCrop">
          <ac:chgData name="Faure, Didier" userId="791ba54c-1f49-4f2e-b537-01eab0413206" providerId="ADAL" clId="{1CD555BB-4A4D-425D-9C92-AC1EE80B3C7D}" dt="2024-05-16T14:55:11.690" v="834" actId="1038"/>
          <ac:picMkLst>
            <pc:docMk/>
            <pc:sldMk cId="4193791004" sldId="256"/>
            <ac:picMk id="17" creationId="{51DE6B09-C903-7DC2-391C-C03E67BF3771}"/>
          </ac:picMkLst>
        </pc:picChg>
        <pc:picChg chg="add del mod">
          <ac:chgData name="Faure, Didier" userId="791ba54c-1f49-4f2e-b537-01eab0413206" providerId="ADAL" clId="{1CD555BB-4A4D-425D-9C92-AC1EE80B3C7D}" dt="2024-05-16T14:53:50.302" v="729" actId="478"/>
          <ac:picMkLst>
            <pc:docMk/>
            <pc:sldMk cId="4193791004" sldId="256"/>
            <ac:picMk id="19" creationId="{AA2C12FA-B34B-895B-9060-1B86BE7B2970}"/>
          </ac:picMkLst>
        </pc:picChg>
        <pc:cxnChg chg="add mod">
          <ac:chgData name="Faure, Didier" userId="791ba54c-1f49-4f2e-b537-01eab0413206" providerId="ADAL" clId="{1CD555BB-4A4D-425D-9C92-AC1EE80B3C7D}" dt="2024-05-16T15:04:42.527" v="909" actId="14100"/>
          <ac:cxnSpMkLst>
            <pc:docMk/>
            <pc:sldMk cId="4193791004" sldId="256"/>
            <ac:cxnSpMk id="22" creationId="{A31FC77E-2371-09C9-DA19-2CA980D64395}"/>
          </ac:cxnSpMkLst>
        </pc:cxnChg>
        <pc:cxnChg chg="add mod">
          <ac:chgData name="Faure, Didier" userId="791ba54c-1f49-4f2e-b537-01eab0413206" providerId="ADAL" clId="{1CD555BB-4A4D-425D-9C92-AC1EE80B3C7D}" dt="2024-05-16T15:06:17.070" v="914" actId="14100"/>
          <ac:cxnSpMkLst>
            <pc:docMk/>
            <pc:sldMk cId="4193791004" sldId="256"/>
            <ac:cxnSpMk id="24" creationId="{D77EA00B-21A3-1058-6721-9CA3DA7294DD}"/>
          </ac:cxnSpMkLst>
        </pc:cxnChg>
      </pc:sldChg>
      <pc:sldChg chg="modSp del mod">
        <pc:chgData name="Faure, Didier" userId="791ba54c-1f49-4f2e-b537-01eab0413206" providerId="ADAL" clId="{1CD555BB-4A4D-425D-9C92-AC1EE80B3C7D}" dt="2024-05-16T14:56:59.954" v="842" actId="47"/>
        <pc:sldMkLst>
          <pc:docMk/>
          <pc:sldMk cId="769688165" sldId="354"/>
        </pc:sldMkLst>
        <pc:spChg chg="mod">
          <ac:chgData name="Faure, Didier" userId="791ba54c-1f49-4f2e-b537-01eab0413206" providerId="ADAL" clId="{1CD555BB-4A4D-425D-9C92-AC1EE80B3C7D}" dt="2024-05-15T16:47:17.557" v="16" actId="27636"/>
          <ac:spMkLst>
            <pc:docMk/>
            <pc:sldMk cId="769688165" sldId="354"/>
            <ac:spMk id="2" creationId="{00000000-0000-0000-0000-000000000000}"/>
          </ac:spMkLst>
        </pc:spChg>
      </pc:sldChg>
      <pc:sldChg chg="addSp delSp modSp add del mod">
        <pc:chgData name="Faure, Didier" userId="791ba54c-1f49-4f2e-b537-01eab0413206" providerId="ADAL" clId="{1CD555BB-4A4D-425D-9C92-AC1EE80B3C7D}" dt="2024-05-16T14:56:51.829" v="841" actId="47"/>
        <pc:sldMkLst>
          <pc:docMk/>
          <pc:sldMk cId="4153129751" sldId="355"/>
        </pc:sldMkLst>
        <pc:spChg chg="add mod">
          <ac:chgData name="Faure, Didier" userId="791ba54c-1f49-4f2e-b537-01eab0413206" providerId="ADAL" clId="{1CD555BB-4A4D-425D-9C92-AC1EE80B3C7D}" dt="2024-05-16T14:38:52.234" v="569" actId="164"/>
          <ac:spMkLst>
            <pc:docMk/>
            <pc:sldMk cId="4153129751" sldId="355"/>
            <ac:spMk id="5" creationId="{48BDC4B1-EA0F-AD06-739E-A5DDF9DCA5C1}"/>
          </ac:spMkLst>
        </pc:spChg>
        <pc:spChg chg="add mod">
          <ac:chgData name="Faure, Didier" userId="791ba54c-1f49-4f2e-b537-01eab0413206" providerId="ADAL" clId="{1CD555BB-4A4D-425D-9C92-AC1EE80B3C7D}" dt="2024-05-16T14:38:52.234" v="569" actId="164"/>
          <ac:spMkLst>
            <pc:docMk/>
            <pc:sldMk cId="4153129751" sldId="355"/>
            <ac:spMk id="7" creationId="{2D800566-9CAC-A3F0-EFB8-53792C7D0406}"/>
          </ac:spMkLst>
        </pc:spChg>
        <pc:spChg chg="del">
          <ac:chgData name="Faure, Didier" userId="791ba54c-1f49-4f2e-b537-01eab0413206" providerId="ADAL" clId="{1CD555BB-4A4D-425D-9C92-AC1EE80B3C7D}" dt="2024-05-16T14:32:25.328" v="539" actId="478"/>
          <ac:spMkLst>
            <pc:docMk/>
            <pc:sldMk cId="4153129751" sldId="355"/>
            <ac:spMk id="52" creationId="{2D983DB6-86B6-2BF3-FCC8-46E7B8EBA5A3}"/>
          </ac:spMkLst>
        </pc:spChg>
        <pc:grpChg chg="add mod">
          <ac:chgData name="Faure, Didier" userId="791ba54c-1f49-4f2e-b537-01eab0413206" providerId="ADAL" clId="{1CD555BB-4A4D-425D-9C92-AC1EE80B3C7D}" dt="2024-05-16T14:38:52.234" v="569" actId="164"/>
          <ac:grpSpMkLst>
            <pc:docMk/>
            <pc:sldMk cId="4153129751" sldId="355"/>
            <ac:grpSpMk id="8" creationId="{AD89CE3E-3597-4078-B92B-94DA9B2D593E}"/>
          </ac:grpSpMkLst>
        </pc:grpChg>
        <pc:grpChg chg="del">
          <ac:chgData name="Faure, Didier" userId="791ba54c-1f49-4f2e-b537-01eab0413206" providerId="ADAL" clId="{1CD555BB-4A4D-425D-9C92-AC1EE80B3C7D}" dt="2024-05-16T14:32:50.369" v="541" actId="478"/>
          <ac:grpSpMkLst>
            <pc:docMk/>
            <pc:sldMk cId="4153129751" sldId="355"/>
            <ac:grpSpMk id="53" creationId="{AC61FE2B-F443-A0EE-09FE-18283CF93C4A}"/>
          </ac:grpSpMkLst>
        </pc:grpChg>
        <pc:picChg chg="mod">
          <ac:chgData name="Faure, Didier" userId="791ba54c-1f49-4f2e-b537-01eab0413206" providerId="ADAL" clId="{1CD555BB-4A4D-425D-9C92-AC1EE80B3C7D}" dt="2024-05-16T14:38:52.234" v="569" actId="164"/>
          <ac:picMkLst>
            <pc:docMk/>
            <pc:sldMk cId="4153129751" sldId="355"/>
            <ac:picMk id="3" creationId="{BDE71CC3-5007-547A-EAE7-12A70AF3F211}"/>
          </ac:picMkLst>
        </pc:picChg>
        <pc:picChg chg="mod">
          <ac:chgData name="Faure, Didier" userId="791ba54c-1f49-4f2e-b537-01eab0413206" providerId="ADAL" clId="{1CD555BB-4A4D-425D-9C92-AC1EE80B3C7D}" dt="2024-05-16T14:35:26.041" v="561" actId="1076"/>
          <ac:picMkLst>
            <pc:docMk/>
            <pc:sldMk cId="4153129751" sldId="355"/>
            <ac:picMk id="4" creationId="{6212874F-4CB1-19B6-2AF8-0F0F2E0DFA14}"/>
          </ac:picMkLst>
        </pc:picChg>
        <pc:picChg chg="mod ord">
          <ac:chgData name="Faure, Didier" userId="791ba54c-1f49-4f2e-b537-01eab0413206" providerId="ADAL" clId="{1CD555BB-4A4D-425D-9C92-AC1EE80B3C7D}" dt="2024-05-16T14:38:52.234" v="569" actId="164"/>
          <ac:picMkLst>
            <pc:docMk/>
            <pc:sldMk cId="4153129751" sldId="355"/>
            <ac:picMk id="6" creationId="{A5683CF9-D8B9-287E-A8B3-B46355586605}"/>
          </ac:picMkLst>
        </pc:picChg>
      </pc:sldChg>
      <pc:sldChg chg="add del">
        <pc:chgData name="Faure, Didier" userId="791ba54c-1f49-4f2e-b537-01eab0413206" providerId="ADAL" clId="{1CD555BB-4A4D-425D-9C92-AC1EE80B3C7D}" dt="2024-05-16T14:56:47.783" v="840" actId="47"/>
        <pc:sldMkLst>
          <pc:docMk/>
          <pc:sldMk cId="587653179" sldId="356"/>
        </pc:sldMkLst>
      </pc:sldChg>
      <pc:sldChg chg="del">
        <pc:chgData name="Faure, Didier" userId="791ba54c-1f49-4f2e-b537-01eab0413206" providerId="ADAL" clId="{1CD555BB-4A4D-425D-9C92-AC1EE80B3C7D}" dt="2024-05-16T14:05:30.525" v="264" actId="47"/>
        <pc:sldMkLst>
          <pc:docMk/>
          <pc:sldMk cId="3688178371" sldId="644"/>
        </pc:sldMkLst>
      </pc:sldChg>
      <pc:sldMasterChg chg="delSldLayout">
        <pc:chgData name="Faure, Didier" userId="791ba54c-1f49-4f2e-b537-01eab0413206" providerId="ADAL" clId="{1CD555BB-4A4D-425D-9C92-AC1EE80B3C7D}" dt="2024-05-16T14:56:59.954" v="842" actId="47"/>
        <pc:sldMasterMkLst>
          <pc:docMk/>
          <pc:sldMasterMk cId="14599006" sldId="2147483648"/>
        </pc:sldMasterMkLst>
        <pc:sldLayoutChg chg="del">
          <pc:chgData name="Faure, Didier" userId="791ba54c-1f49-4f2e-b537-01eab0413206" providerId="ADAL" clId="{1CD555BB-4A4D-425D-9C92-AC1EE80B3C7D}" dt="2024-05-16T14:56:59.954" v="842" actId="47"/>
          <pc:sldLayoutMkLst>
            <pc:docMk/>
            <pc:sldMasterMk cId="14599006" sldId="2147483648"/>
            <pc:sldLayoutMk cId="1023552755" sldId="2147483660"/>
          </pc:sldLayoutMkLst>
        </pc:sldLayoutChg>
      </pc:sldMasterChg>
    </pc:docChg>
  </pc:docChgLst>
  <pc:docChgLst>
    <pc:chgData name="Boufagher, Mehdy" userId="S::115816@sidel.com::a8e82b8c-6d9f-4cb3-895e-aa54cfd06ba1" providerId="AD" clId="Web-{B7895B36-2690-4D1A-9385-F613C8AB2F4F}"/>
    <pc:docChg chg="modSld">
      <pc:chgData name="Boufagher, Mehdy" userId="S::115816@sidel.com::a8e82b8c-6d9f-4cb3-895e-aa54cfd06ba1" providerId="AD" clId="Web-{B7895B36-2690-4D1A-9385-F613C8AB2F4F}" dt="2024-08-22T12:49:24.546" v="1" actId="1076"/>
      <pc:docMkLst>
        <pc:docMk/>
      </pc:docMkLst>
      <pc:sldChg chg="modSp">
        <pc:chgData name="Boufagher, Mehdy" userId="S::115816@sidel.com::a8e82b8c-6d9f-4cb3-895e-aa54cfd06ba1" providerId="AD" clId="Web-{B7895B36-2690-4D1A-9385-F613C8AB2F4F}" dt="2024-08-22T12:49:24.546" v="1" actId="1076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B7895B36-2690-4D1A-9385-F613C8AB2F4F}" dt="2024-08-22T12:49:24.546" v="1" actId="1076"/>
          <ac:spMkLst>
            <pc:docMk/>
            <pc:sldMk cId="4193791004" sldId="256"/>
            <ac:spMk id="75" creationId="{ED133E87-7334-5DAE-45D3-5C83D05C9F54}"/>
          </ac:spMkLst>
        </pc:spChg>
      </pc:sldChg>
    </pc:docChg>
  </pc:docChgLst>
  <pc:docChgLst>
    <pc:chgData name="Boufagher, Mehdy" userId="S::115816@sidel.com::a8e82b8c-6d9f-4cb3-895e-aa54cfd06ba1" providerId="AD" clId="Web-{9B59CA3F-4931-458B-8CDE-9F1F57443D1D}"/>
    <pc:docChg chg="modSld">
      <pc:chgData name="Boufagher, Mehdy" userId="S::115816@sidel.com::a8e82b8c-6d9f-4cb3-895e-aa54cfd06ba1" providerId="AD" clId="Web-{9B59CA3F-4931-458B-8CDE-9F1F57443D1D}" dt="2024-06-11T08:42:13.210" v="16" actId="20577"/>
      <pc:docMkLst>
        <pc:docMk/>
      </pc:docMkLst>
      <pc:sldChg chg="delSp modSp">
        <pc:chgData name="Boufagher, Mehdy" userId="S::115816@sidel.com::a8e82b8c-6d9f-4cb3-895e-aa54cfd06ba1" providerId="AD" clId="Web-{9B59CA3F-4931-458B-8CDE-9F1F57443D1D}" dt="2024-06-11T08:42:13.210" v="16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9B59CA3F-4931-458B-8CDE-9F1F57443D1D}" dt="2024-06-11T08:42:13.210" v="16" actId="20577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S::115816@sidel.com::a8e82b8c-6d9f-4cb3-895e-aa54cfd06ba1" providerId="AD" clId="Web-{9B59CA3F-4931-458B-8CDE-9F1F57443D1D}" dt="2024-06-11T08:40:25.347" v="2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S::115816@sidel.com::a8e82b8c-6d9f-4cb3-895e-aa54cfd06ba1" providerId="AD" clId="Web-{9B59CA3F-4931-458B-8CDE-9F1F57443D1D}" dt="2024-06-11T08:40:25.378" v="3" actId="1076"/>
          <ac:spMkLst>
            <pc:docMk/>
            <pc:sldMk cId="4193791004" sldId="256"/>
            <ac:spMk id="82" creationId="{E613E64A-8215-A989-D201-A1DE6E0C731D}"/>
          </ac:spMkLst>
        </pc:spChg>
        <pc:picChg chg="del">
          <ac:chgData name="Boufagher, Mehdy" userId="S::115816@sidel.com::a8e82b8c-6d9f-4cb3-895e-aa54cfd06ba1" providerId="AD" clId="Web-{9B59CA3F-4931-458B-8CDE-9F1F57443D1D}" dt="2024-06-11T08:40:18.847" v="0"/>
          <ac:picMkLst>
            <pc:docMk/>
            <pc:sldMk cId="4193791004" sldId="256"/>
            <ac:picMk id="15" creationId="{020975A6-6401-E5FB-9735-ECBEB77DC1AE}"/>
          </ac:picMkLst>
        </pc:picChg>
        <pc:picChg chg="del">
          <ac:chgData name="Boufagher, Mehdy" userId="S::115816@sidel.com::a8e82b8c-6d9f-4cb3-895e-aa54cfd06ba1" providerId="AD" clId="Web-{9B59CA3F-4931-458B-8CDE-9F1F57443D1D}" dt="2024-06-11T08:40:19.472" v="1"/>
          <ac:picMkLst>
            <pc:docMk/>
            <pc:sldMk cId="4193791004" sldId="256"/>
            <ac:picMk id="17" creationId="{51DE6B09-C903-7DC2-391C-C03E67BF3771}"/>
          </ac:picMkLst>
        </pc:picChg>
      </pc:sldChg>
    </pc:docChg>
  </pc:docChgLst>
  <pc:docChgLst>
    <pc:chgData name="Boufagher, Mehdy" userId="a8e82b8c-6d9f-4cb3-895e-aa54cfd06ba1" providerId="ADAL" clId="{98AE1ABB-ED81-4EDB-9C66-FC339730DC99}"/>
    <pc:docChg chg="modSld">
      <pc:chgData name="Boufagher, Mehdy" userId="a8e82b8c-6d9f-4cb3-895e-aa54cfd06ba1" providerId="ADAL" clId="{98AE1ABB-ED81-4EDB-9C66-FC339730DC99}" dt="2024-08-22T12:50:25.245" v="2" actId="1076"/>
      <pc:docMkLst>
        <pc:docMk/>
      </pc:docMkLst>
      <pc:sldChg chg="modSp mod">
        <pc:chgData name="Boufagher, Mehdy" userId="a8e82b8c-6d9f-4cb3-895e-aa54cfd06ba1" providerId="ADAL" clId="{98AE1ABB-ED81-4EDB-9C66-FC339730DC99}" dt="2024-08-22T12:50:25.245" v="2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98AE1ABB-ED81-4EDB-9C66-FC339730DC99}" dt="2024-08-22T12:50:25.245" v="2" actId="1076"/>
          <ac:spMkLst>
            <pc:docMk/>
            <pc:sldMk cId="4193791004" sldId="256"/>
            <ac:spMk id="82" creationId="{E613E64A-8215-A989-D201-A1DE6E0C731D}"/>
          </ac:spMkLst>
        </pc:spChg>
      </pc:sldChg>
    </pc:docChg>
  </pc:docChgLst>
  <pc:docChgLst>
    <pc:chgData name="Christophe, Tanguy [EXTERNAL]" userId="8bb54983-66b2-4b87-b83e-e2297b5db4b2" providerId="ADAL" clId="{1D354FF4-73E4-451C-AA73-550E60790AA6}"/>
    <pc:docChg chg="custSel modSld modMainMaster">
      <pc:chgData name="Christophe, Tanguy [EXTERNAL]" userId="8bb54983-66b2-4b87-b83e-e2297b5db4b2" providerId="ADAL" clId="{1D354FF4-73E4-451C-AA73-550E60790AA6}" dt="2024-07-09T07:58:18.465" v="7" actId="207"/>
      <pc:docMkLst>
        <pc:docMk/>
      </pc:docMkLst>
      <pc:sldChg chg="modSp mod">
        <pc:chgData name="Christophe, Tanguy [EXTERNAL]" userId="8bb54983-66b2-4b87-b83e-e2297b5db4b2" providerId="ADAL" clId="{1D354FF4-73E4-451C-AA73-550E60790AA6}" dt="2024-07-09T07:57:54.720" v="2" actId="1076"/>
        <pc:sldMkLst>
          <pc:docMk/>
          <pc:sldMk cId="4193791004" sldId="256"/>
        </pc:sldMkLst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11" creationId="{B32C2687-5959-8AAB-C4DE-9A01538A5D9F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12" creationId="{2AE31FF4-1EF4-4D7F-A13F-05E8DB0B86F4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47" creationId="{12810C6C-0112-8A49-891F-CF41C6042719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48" creationId="{3EE1F40A-E823-952A-9BA1-159DD931E625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54" creationId="{D88D3AC9-2E60-C411-DBE1-E42194A6EE2F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55" creationId="{E5DD7732-363C-F4DA-A84D-B3E8AF3EFD06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Christophe, Tanguy [EXTERNAL]" userId="8bb54983-66b2-4b87-b83e-e2297b5db4b2" providerId="ADAL" clId="{1D354FF4-73E4-451C-AA73-550E60790AA6}" dt="2024-07-08T13:37:36.194" v="0" actId="2711"/>
          <ac:spMkLst>
            <pc:docMk/>
            <pc:sldMk cId="4193791004" sldId="256"/>
            <ac:spMk id="85" creationId="{3CFECDA4-226B-79C8-A599-9758303A00AB}"/>
          </ac:spMkLst>
        </pc:spChg>
        <pc:grpChg chg="mod">
          <ac:chgData name="Christophe, Tanguy [EXTERNAL]" userId="8bb54983-66b2-4b87-b83e-e2297b5db4b2" providerId="ADAL" clId="{1D354FF4-73E4-451C-AA73-550E60790AA6}" dt="2024-07-09T07:57:50.738" v="1" actId="1076"/>
          <ac:grpSpMkLst>
            <pc:docMk/>
            <pc:sldMk cId="4193791004" sldId="256"/>
            <ac:grpSpMk id="9" creationId="{B1ABAB2C-B6B0-ECE8-6E5F-EE355C9C5D80}"/>
          </ac:grpSpMkLst>
        </pc:grpChg>
        <pc:cxnChg chg="mod">
          <ac:chgData name="Christophe, Tanguy [EXTERNAL]" userId="8bb54983-66b2-4b87-b83e-e2297b5db4b2" providerId="ADAL" clId="{1D354FF4-73E4-451C-AA73-550E60790AA6}" dt="2024-07-09T07:57:54.720" v="2" actId="1076"/>
          <ac:cxnSpMkLst>
            <pc:docMk/>
            <pc:sldMk cId="4193791004" sldId="256"/>
            <ac:cxnSpMk id="22" creationId="{A31FC77E-2371-09C9-DA19-2CA980D64395}"/>
          </ac:cxnSpMkLst>
        </pc:cxnChg>
      </pc:sldChg>
      <pc:sldMasterChg chg="modSldLayout">
        <pc:chgData name="Christophe, Tanguy [EXTERNAL]" userId="8bb54983-66b2-4b87-b83e-e2297b5db4b2" providerId="ADAL" clId="{1D354FF4-73E4-451C-AA73-550E60790AA6}" dt="2024-07-09T07:58:18.465" v="7" actId="207"/>
        <pc:sldMasterMkLst>
          <pc:docMk/>
          <pc:sldMasterMk cId="14599006" sldId="2147483648"/>
        </pc:sldMasterMkLst>
        <pc:sldLayoutChg chg="delSp modSp mod">
          <pc:chgData name="Christophe, Tanguy [EXTERNAL]" userId="8bb54983-66b2-4b87-b83e-e2297b5db4b2" providerId="ADAL" clId="{1D354FF4-73E4-451C-AA73-550E60790AA6}" dt="2024-07-09T07:58:18.465" v="7" actId="207"/>
          <pc:sldLayoutMkLst>
            <pc:docMk/>
            <pc:sldMasterMk cId="14599006" sldId="2147483648"/>
            <pc:sldLayoutMk cId="3095034888" sldId="2147483649"/>
          </pc:sldLayoutMkLst>
          <pc:spChg chg="mod">
            <ac:chgData name="Christophe, Tanguy [EXTERNAL]" userId="8bb54983-66b2-4b87-b83e-e2297b5db4b2" providerId="ADAL" clId="{1D354FF4-73E4-451C-AA73-550E60790AA6}" dt="2024-07-09T07:58:18.465" v="7" actId="207"/>
            <ac:spMkLst>
              <pc:docMk/>
              <pc:sldMasterMk cId="14599006" sldId="2147483648"/>
              <pc:sldLayoutMk cId="3095034888" sldId="2147483649"/>
              <ac:spMk id="4" creationId="{B50F23EA-ED23-5CD0-E54D-4DA26796A6AC}"/>
            </ac:spMkLst>
          </pc:spChg>
          <pc:spChg chg="del">
            <ac:chgData name="Christophe, Tanguy [EXTERNAL]" userId="8bb54983-66b2-4b87-b83e-e2297b5db4b2" providerId="ADAL" clId="{1D354FF4-73E4-451C-AA73-550E60790AA6}" dt="2024-07-09T07:58:02.983" v="3" actId="478"/>
            <ac:spMkLst>
              <pc:docMk/>
              <pc:sldMasterMk cId="14599006" sldId="2147483648"/>
              <pc:sldLayoutMk cId="3095034888" sldId="2147483649"/>
              <ac:spMk id="5" creationId="{74BEAF53-7F52-376D-4726-8C9A8C88AA31}"/>
            </ac:spMkLst>
          </pc:spChg>
          <pc:spChg chg="del">
            <ac:chgData name="Christophe, Tanguy [EXTERNAL]" userId="8bb54983-66b2-4b87-b83e-e2297b5db4b2" providerId="ADAL" clId="{1D354FF4-73E4-451C-AA73-550E60790AA6}" dt="2024-07-09T07:58:03.984" v="4" actId="478"/>
            <ac:spMkLst>
              <pc:docMk/>
              <pc:sldMasterMk cId="14599006" sldId="2147483648"/>
              <pc:sldLayoutMk cId="3095034888" sldId="2147483649"/>
              <ac:spMk id="6" creationId="{60EADD95-43DE-E783-487E-FE521710B8D6}"/>
            </ac:spMkLst>
          </pc:spChg>
        </pc:sldLayoutChg>
      </pc:sldMasterChg>
    </pc:docChg>
  </pc:docChgLst>
  <pc:docChgLst>
    <pc:chgData name="Boufagher, Mehdy" userId="a8e82b8c-6d9f-4cb3-895e-aa54cfd06ba1" providerId="ADAL" clId="{B3ABBC3D-8A7D-45FC-B13B-276D1E148F2C}"/>
    <pc:docChg chg="undo custSel modSld">
      <pc:chgData name="Boufagher, Mehdy" userId="a8e82b8c-6d9f-4cb3-895e-aa54cfd06ba1" providerId="ADAL" clId="{B3ABBC3D-8A7D-45FC-B13B-276D1E148F2C}" dt="2024-06-12T15:59:27.734" v="74" actId="20577"/>
      <pc:docMkLst>
        <pc:docMk/>
      </pc:docMkLst>
      <pc:sldChg chg="modSp mod">
        <pc:chgData name="Boufagher, Mehdy" userId="a8e82b8c-6d9f-4cb3-895e-aa54cfd06ba1" providerId="ADAL" clId="{B3ABBC3D-8A7D-45FC-B13B-276D1E148F2C}" dt="2024-06-12T15:59:27.734" v="74" actId="20577"/>
        <pc:sldMkLst>
          <pc:docMk/>
          <pc:sldMk cId="4193791004" sldId="256"/>
        </pc:sldMkLst>
        <pc:spChg chg="mod">
          <ac:chgData name="Boufagher, Mehdy" userId="a8e82b8c-6d9f-4cb3-895e-aa54cfd06ba1" providerId="ADAL" clId="{B3ABBC3D-8A7D-45FC-B13B-276D1E148F2C}" dt="2024-06-12T15:58:19.924" v="8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B3ABBC3D-8A7D-45FC-B13B-276D1E148F2C}" dt="2024-06-12T15:55:59.754" v="7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B3ABBC3D-8A7D-45FC-B13B-276D1E148F2C}" dt="2024-06-12T15:59:27.734" v="74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B3ABBC3D-8A7D-45FC-B13B-276D1E148F2C}" dt="2024-06-12T15:59:07.834" v="65" actId="20577"/>
          <ac:spMkLst>
            <pc:docMk/>
            <pc:sldMk cId="4193791004" sldId="256"/>
            <ac:spMk id="73" creationId="{12EB70C3-9807-83CD-C6D7-8DA816CD10C5}"/>
          </ac:spMkLst>
        </pc:spChg>
      </pc:sldChg>
    </pc:docChg>
  </pc:docChgLst>
  <pc:docChgLst>
    <pc:chgData name="Boufagher, Mehdy" userId="S::115816@sidel.com::a8e82b8c-6d9f-4cb3-895e-aa54cfd06ba1" providerId="AD" clId="Web-{B8661BF5-EC1B-4240-82CA-77CF083F8846}"/>
    <pc:docChg chg="modSld">
      <pc:chgData name="Boufagher, Mehdy" userId="S::115816@sidel.com::a8e82b8c-6d9f-4cb3-895e-aa54cfd06ba1" providerId="AD" clId="Web-{B8661BF5-EC1B-4240-82CA-77CF083F8846}" dt="2024-06-26T09:50:38.851" v="0" actId="20577"/>
      <pc:docMkLst>
        <pc:docMk/>
      </pc:docMkLst>
      <pc:sldChg chg="modSp">
        <pc:chgData name="Boufagher, Mehdy" userId="S::115816@sidel.com::a8e82b8c-6d9f-4cb3-895e-aa54cfd06ba1" providerId="AD" clId="Web-{B8661BF5-EC1B-4240-82CA-77CF083F8846}" dt="2024-06-26T09:50:38.851" v="0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B8661BF5-EC1B-4240-82CA-77CF083F8846}" dt="2024-06-26T09:50:38.851" v="0" actId="20577"/>
          <ac:spMkLst>
            <pc:docMk/>
            <pc:sldMk cId="4193791004" sldId="256"/>
            <ac:spMk id="62" creationId="{C8150B97-541C-BC17-A789-56F8312ED4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AD4B-1B5F-4081-A8FC-2FF538B966DD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513F5-0F33-4829-9204-EBB6FEBF5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18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3345" y="6492875"/>
            <a:ext cx="9486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186314-17EB-4F6A-873A-0B5BAAD597D9}" type="datetime1">
              <a:rPr lang="fr-FR" smtClean="0"/>
              <a:t>16/12/2024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1DA2-507D-40BA-809E-535CD56DAC8D}" type="datetime1">
              <a:rPr lang="fr-FR" smtClean="0"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369-3470-4427-B12C-18B8A55DDAA0}" type="datetime1">
              <a:rPr lang="fr-FR" smtClean="0"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3EA9-F0A1-48B3-A11C-6EB55398D402}" type="datetime1">
              <a:rPr lang="fr-FR" smtClean="0"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7164-367E-4A08-8D6B-DCE3804DA865}" type="datetime1">
              <a:rPr lang="fr-FR" smtClean="0"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21A6-297F-4E78-A997-592618CE94E7}" type="datetime1">
              <a:rPr lang="fr-FR" smtClean="0"/>
              <a:t>16/12/2024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2515-0716-4FEA-A86F-4EC72B9B4C14}" type="datetime1">
              <a:rPr lang="fr-FR" smtClean="0"/>
              <a:t>16/12/2024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9B43-D854-4014-AF1A-7BA408D65A97}" type="datetime1">
              <a:rPr lang="fr-FR" smtClean="0"/>
              <a:t>16/12/2024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A555-79C4-4F04-BCEF-8B2C7981E64F}" type="datetime1">
              <a:rPr lang="fr-FR" smtClean="0"/>
              <a:t>16/12/2024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EFD5-F173-4378-AAE9-3D69B04D1771}" type="datetime1">
              <a:rPr lang="fr-FR" smtClean="0"/>
              <a:t>16/12/2024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D03E-6139-417F-84A4-108E6334C030}" type="datetime1">
              <a:rPr lang="fr-FR" smtClean="0"/>
              <a:t>16/12/2024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BF61D-224F-49D5-ACE2-9B36917E908C}" type="datetime1">
              <a:rPr lang="fr-FR" smtClean="0"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B1ABAB2C-B6B0-ECE8-6E5F-EE355C9C5D80}"/>
              </a:ext>
            </a:extLst>
          </p:cNvPr>
          <p:cNvGrpSpPr/>
          <p:nvPr/>
        </p:nvGrpSpPr>
        <p:grpSpPr>
          <a:xfrm>
            <a:off x="7993929" y="2991684"/>
            <a:ext cx="4195006" cy="3441447"/>
            <a:chOff x="7531768" y="3017003"/>
            <a:chExt cx="4361143" cy="3574072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A90C99D-97FA-852B-234F-7D35A455D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1768" y="3017003"/>
              <a:ext cx="4361143" cy="357407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2C2687-5959-8AAB-C4DE-9A01538A5D9F}"/>
                </a:ext>
              </a:extLst>
            </p:cNvPr>
            <p:cNvSpPr/>
            <p:nvPr/>
          </p:nvSpPr>
          <p:spPr>
            <a:xfrm>
              <a:off x="7876674" y="3424057"/>
              <a:ext cx="1612435" cy="393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E31FF4-1EF4-4D7F-A13F-05E8DB0B86F4}"/>
                </a:ext>
              </a:extLst>
            </p:cNvPr>
            <p:cNvSpPr/>
            <p:nvPr/>
          </p:nvSpPr>
          <p:spPr>
            <a:xfrm>
              <a:off x="8272357" y="3194930"/>
              <a:ext cx="1612435" cy="393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409B65D-E600-C87C-7BC4-F4740D74D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3660" y="3277557"/>
              <a:ext cx="1104900" cy="295275"/>
            </a:xfrm>
            <a:prstGeom prst="rect">
              <a:avLst/>
            </a:prstGeom>
          </p:spPr>
        </p:pic>
      </p:grpSp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6"/>
            <a:ext cx="3240000" cy="232439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8888" indent="-178888" defTabSz="895996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zh-CN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 and Particles 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(PET, plastic, wood, carton, …) which may accumulate inside the preforms are </a:t>
            </a:r>
            <a:r>
              <a:rPr lang="en-US" altLang="zh-CN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out 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filtered air flow, blown through injection nozzles.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8888" indent="-178888" defTabSz="895996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sz="12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dust removed up to 100% (mini 97%).</a:t>
            </a:r>
          </a:p>
          <a:p>
            <a:pPr marL="178888" indent="-178888" defTabSz="895996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Contributes to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Product Quality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specifically in Blowing-Filling-Capping COMBI configuration.</a:t>
            </a:r>
            <a:endParaRPr lang="en-US" sz="12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888" indent="-178888" defTabSz="895996">
              <a:spcBef>
                <a:spcPct val="45000"/>
              </a:spcBef>
              <a:buClr>
                <a:srgbClr val="E64B00"/>
              </a:buClr>
              <a:buFont typeface="Wingdings" charset="2"/>
              <a:buChar char="§"/>
              <a:defRPr/>
            </a:pPr>
            <a:endParaRPr lang="en-US" sz="12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70"/>
            <a:ext cx="3240000" cy="268395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72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251" lvl="1" indent="-162251" defTabSz="812668">
              <a:spcBef>
                <a:spcPct val="45000"/>
              </a:spcBef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643993" algn="l"/>
                <a:tab pos="2800602" algn="l"/>
              </a:tabLst>
              <a:defRPr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module for preforms internal walls dedusting with:</a:t>
            </a: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838" lvl="2" indent="-171450" defTabSz="812668">
              <a:spcBef>
                <a:spcPct val="45000"/>
              </a:spcBef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2643993" algn="l"/>
                <a:tab pos="2800602" algn="l"/>
              </a:tabLst>
              <a:defRPr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rotary carrousel of cleaning air injection nozzles located between the oven infeed wheel and the preform infeed rail.</a:t>
            </a:r>
          </a:p>
          <a:p>
            <a:pPr marL="278838" lvl="2" indent="-171450" defTabSz="812668">
              <a:spcBef>
                <a:spcPct val="45000"/>
              </a:spcBef>
              <a:buClr>
                <a:srgbClr val="E64B00"/>
              </a:buClr>
              <a:buSzPct val="100000"/>
              <a:buFont typeface="Wingdings" panose="05000000000000000000" pitchFamily="2" charset="2"/>
              <a:buChar char="§"/>
              <a:tabLst>
                <a:tab pos="2643993" algn="l"/>
                <a:tab pos="2800602" algn="l"/>
              </a:tabLst>
              <a:defRPr/>
            </a:pP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blown air filtration 0.01 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µm and </a:t>
            </a: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flow manifold </a:t>
            </a: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4688" lvl="3" indent="-178888" defTabSz="895996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transmission to </a:t>
            </a: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convey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preforms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 </a:t>
            </a: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oven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4688" lvl="3" indent="-178888" defTabSz="895996">
              <a:spcBef>
                <a:spcPct val="450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/>
            </a:pP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oven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extension to </a:t>
            </a:r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module.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DESCRITPION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fr-FR" sz="2600" b="1" dirty="0">
                <a:solidFill>
                  <a:srgbClr val="E6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PREFORM DE-DUSTING MODULE </a:t>
            </a:r>
            <a:endParaRPr lang="en-GB" sz="2600" b="1" dirty="0">
              <a:solidFill>
                <a:srgbClr val="E7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. 1050</a:t>
            </a:r>
            <a:endParaRPr lang="fr-FR" altLang="zh-CN" dirty="0">
              <a:solidFill>
                <a:srgbClr val="E64B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/>
                <a:cs typeface="Arial"/>
              </a:rPr>
              <a:t>160 k€ 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Product Quality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18 men*days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6-8 working days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74544"/>
            <a:ext cx="1963124" cy="3350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* MM size, 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fr-FR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811528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13646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All size of blower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Matrix with #2011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Blower S2 with #506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98828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4952375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Ionised Air System on Preform rail - #2082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Rocking Hopper cover - #1016</a:t>
            </a:r>
          </a:p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Deflector inside Preform hopper  #2067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593884" y="825377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545272" y="833823"/>
            <a:ext cx="2477851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PRODUCT QUALITY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E8E67B-5A00-3C48-6452-EFA3F49E17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4884" y="4029464"/>
            <a:ext cx="2431523" cy="24517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212874F-4CB1-19B6-2AF8-0F0F2E0DFA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86" y="4174544"/>
            <a:ext cx="616857" cy="2643677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31FC77E-2371-09C9-DA19-2CA980D64395}"/>
              </a:ext>
            </a:extLst>
          </p:cNvPr>
          <p:cNvCxnSpPr>
            <a:cxnSpLocks/>
          </p:cNvCxnSpPr>
          <p:nvPr/>
        </p:nvCxnSpPr>
        <p:spPr>
          <a:xfrm>
            <a:off x="7628469" y="5340302"/>
            <a:ext cx="2085424" cy="379345"/>
          </a:xfrm>
          <a:prstGeom prst="straightConnector1">
            <a:avLst/>
          </a:prstGeom>
          <a:ln w="38100">
            <a:solidFill>
              <a:srgbClr val="E74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77EA00B-21A3-1058-6721-9CA3DA7294DD}"/>
              </a:ext>
            </a:extLst>
          </p:cNvPr>
          <p:cNvCxnSpPr>
            <a:cxnSpLocks/>
          </p:cNvCxnSpPr>
          <p:nvPr/>
        </p:nvCxnSpPr>
        <p:spPr>
          <a:xfrm flipH="1">
            <a:off x="4483768" y="5098124"/>
            <a:ext cx="2125579" cy="738102"/>
          </a:xfrm>
          <a:prstGeom prst="straightConnector1">
            <a:avLst/>
          </a:prstGeom>
          <a:ln w="38100">
            <a:solidFill>
              <a:srgbClr val="E74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FCAEC5-0758-3355-2DEB-89636FD1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A9D4-3FF4-48C3-BF18-0AC054B7782A}" type="datetime1">
              <a:rPr lang="fr-FR" smtClean="0"/>
              <a:t>16/12/2024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77BB22-879A-4BF4-A7FE-A835423B6F09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7d5dec9a-9e8b-443d-b3d9-4436fe769d7c"/>
    <ds:schemaRef ds:uri="http://purl.org/dc/terms/"/>
    <ds:schemaRef ds:uri="http://purl.org/dc/elements/1.1/"/>
    <ds:schemaRef ds:uri="287c254b-2107-4f11-bbf4-c30bafcb041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33EF153-B914-4E6E-9364-2C68AD17483E}"/>
</file>

<file path=customXml/itemProps3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207</Words>
  <Application>Microsoft Office PowerPoint</Application>
  <PresentationFormat>Grand écran</PresentationFormat>
  <Paragraphs>33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Boufagher, Mehdy</cp:lastModifiedBy>
  <cp:revision>35</cp:revision>
  <dcterms:created xsi:type="dcterms:W3CDTF">2024-04-17T11:49:06Z</dcterms:created>
  <dcterms:modified xsi:type="dcterms:W3CDTF">2024-12-16T10:22:44Z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