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3"/>
  </p:notesMasterIdLst>
  <p:handoutMasterIdLst>
    <p:handoutMasterId r:id="rId4"/>
  </p:handoutMasterIdLst>
  <p:sldIdLst>
    <p:sldId id="644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3907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67019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4290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9478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01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725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4115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18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3361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874969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0757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08 July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397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16828448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45141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C222F45B-17E0-405A-9681-735FBCC0726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C222F45B-17E0-405A-9681-735FBCC072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F83A37-7952-44F1-A63E-478487CFADBB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3149901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 : Amélioration de ligne, </a:t>
            </a:r>
            <a:fld id="{0ADEEFC1-8D9C-44CE-8B56-ECADF94EB012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8. Juli 2020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88F71-47A5-4AEE-9E25-AC8F58525FD2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Page </a:t>
            </a:r>
            <a:fld id="{C448AF2A-59E1-408B-AAD4-A6BA9EB5A6B5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94641FB4-35F5-4ED2-881F-1F72ADE5AD43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D19CA88A-5538-4FEF-91C0-B295AC7C16B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E63B686B-1F14-481B-9072-95BB06DBF5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D88810E1-AA50-43FD-A532-57DDF202B78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13E8AE9E-277B-4A42-AD23-DC2128984158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17CE45E9-D66F-4E71-98EA-F6292361F6B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17CE45E9-D66F-4E71-98EA-F6292361F6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01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7079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42259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26342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1268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61745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7295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9951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08 July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8FF5373-0B8F-4F1C-959D-97DA86F1ED84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42611351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  <p:sldLayoutId id="2147483859" r:id="rId17"/>
    <p:sldLayoutId id="2147483860" r:id="rId18"/>
    <p:sldLayoutId id="2147483861" r:id="rId19"/>
    <p:sldLayoutId id="2147483862" r:id="rId20"/>
    <p:sldLayoutId id="2147483863" r:id="rId21"/>
    <p:sldLayoutId id="2147483864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529" y="460969"/>
            <a:ext cx="8037489" cy="1018014"/>
          </a:xfrm>
        </p:spPr>
        <p:txBody>
          <a:bodyPr/>
          <a:lstStyle/>
          <a:p>
            <a:r>
              <a:rPr lang="en-US" altLang="fr-FR" dirty="0">
                <a:solidFill>
                  <a:srgbClr val="E64B00"/>
                </a:solidFill>
              </a:rPr>
              <a:t>Assurez l'hygiène de la préforme et du produit fini</a:t>
            </a: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42213" y="1642066"/>
            <a:ext cx="7833296" cy="412280"/>
          </a:xfrm>
        </p:spPr>
        <p:txBody>
          <a:bodyPr/>
          <a:lstStyle/>
          <a:p>
            <a:r>
              <a:rPr lang="fr-FR" altLang="fr-FR" dirty="0"/>
              <a:t>Module de dépoussiérage des préformes</a:t>
            </a:r>
            <a:endParaRPr lang="fr-FR" altLang="zh-CN" dirty="0">
              <a:solidFill>
                <a:srgbClr val="E64B00"/>
              </a:solidFill>
              <a:ea typeface="宋体" panose="02010600030101010101" pitchFamily="2" charset="-122"/>
            </a:endParaRPr>
          </a:p>
          <a:p>
            <a:endParaRPr lang="fr-FR" altLang="zh-CN" dirty="0"/>
          </a:p>
          <a:p>
            <a:endParaRPr lang="fr-FR" altLang="fr-FR" dirty="0"/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8" y="2471501"/>
            <a:ext cx="4084114" cy="367856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Reduction </a:t>
            </a:r>
            <a:r>
              <a:rPr lang="en-US" altLang="zh-CN" sz="1323" b="0" kern="0" dirty="0" err="1">
                <a:solidFill>
                  <a:srgbClr val="000000"/>
                </a:solidFill>
                <a:latin typeface="Arial"/>
              </a:rPr>
              <a:t>drastique</a:t>
            </a: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 des </a:t>
            </a:r>
            <a:r>
              <a:rPr lang="en-US" altLang="zh-CN" sz="1323" b="0" kern="0" dirty="0" err="1">
                <a:solidFill>
                  <a:srgbClr val="000000"/>
                </a:solidFill>
                <a:latin typeface="Arial"/>
              </a:rPr>
              <a:t>particules</a:t>
            </a: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 dans les </a:t>
            </a:r>
            <a:r>
              <a:rPr lang="en-US" altLang="zh-CN" sz="1323" b="0" kern="0" dirty="0" err="1">
                <a:solidFill>
                  <a:srgbClr val="000000"/>
                </a:solidFill>
                <a:latin typeface="Arial"/>
              </a:rPr>
              <a:t>preformes</a:t>
            </a:r>
            <a:endParaRPr lang="en-US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altLang="zh-CN" sz="1323" b="0" kern="0" dirty="0">
                <a:solidFill>
                  <a:srgbClr val="000000"/>
                </a:solidFill>
              </a:rPr>
              <a:t>La poussière de PET éliminée jusqu'à 100% (mini 97%)</a:t>
            </a:r>
            <a:endParaRPr lang="fr-FR" altLang="zh-CN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05484" y="2471502"/>
            <a:ext cx="4029828" cy="367856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lvl="1" indent="-178888" defTabSz="89599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Avec le flux d'air filtré, le module élimine les particules solides susceptibles de s'accumuler dans les préformes</a:t>
            </a:r>
          </a:p>
          <a:p>
            <a:pPr marL="178888" lvl="1" indent="-178888" defTabSz="895996">
              <a:spcBef>
                <a:spcPts val="294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fr-FR" altLang="zh-CN" sz="1247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35714" y="6241788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</a:rPr>
              <a:t>Valeur : Qualité du produit</a:t>
            </a: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</a:rPr>
              <a:t>Équipements : </a:t>
            </a:r>
            <a:r>
              <a:rPr lang="en-GB" altLang="fr-FR" sz="882" b="0" dirty="0" err="1">
                <a:solidFill>
                  <a:srgbClr val="000000"/>
                </a:solidFill>
              </a:rPr>
              <a:t>souffleuses</a:t>
            </a:r>
            <a:r>
              <a:rPr lang="en-GB" altLang="fr-FR" sz="882" b="0">
                <a:solidFill>
                  <a:srgbClr val="000000"/>
                </a:solidFill>
              </a:rPr>
              <a:t> Universal</a:t>
            </a:r>
            <a:endParaRPr lang="en-GB" altLang="fr-FR" sz="882" b="0" dirty="0">
              <a:solidFill>
                <a:srgbClr val="000000"/>
              </a:solidFill>
            </a:endParaRP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</a:rPr>
              <a:t>Code catalogue : 1050</a:t>
            </a:r>
          </a:p>
        </p:txBody>
      </p:sp>
      <p:pic>
        <p:nvPicPr>
          <p:cNvPr id="17" name="Image 1">
            <a:extLst>
              <a:ext uri="{FF2B5EF4-FFF2-40B4-BE49-F238E27FC236}">
                <a16:creationId xmlns:a16="http://schemas.microsoft.com/office/drawing/2014/main" id="{17E8F4B2-5271-49FA-8629-9EC0A4C3DD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9330" y="4606369"/>
            <a:ext cx="1477993" cy="1490275"/>
          </a:xfrm>
          <a:prstGeom prst="rect">
            <a:avLst/>
          </a:prstGeom>
        </p:spPr>
      </p:pic>
      <p:pic>
        <p:nvPicPr>
          <p:cNvPr id="18" name="Image 2">
            <a:extLst>
              <a:ext uri="{FF2B5EF4-FFF2-40B4-BE49-F238E27FC236}">
                <a16:creationId xmlns:a16="http://schemas.microsoft.com/office/drawing/2014/main" id="{112BBDEC-162D-4EB8-92B9-D5DD3ACBB0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3196" y="4064004"/>
            <a:ext cx="1767662" cy="1448646"/>
          </a:xfrm>
          <a:prstGeom prst="rect">
            <a:avLst/>
          </a:prstGeom>
        </p:spPr>
      </p:pic>
      <p:sp>
        <p:nvSpPr>
          <p:cNvPr id="11" name="Rechteck 3">
            <a:extLst>
              <a:ext uri="{FF2B5EF4-FFF2-40B4-BE49-F238E27FC236}">
                <a16:creationId xmlns:a16="http://schemas.microsoft.com/office/drawing/2014/main" id="{6A8E90B2-B188-4148-BBA4-2EF664A1492C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>
                <a:solidFill>
                  <a:srgbClr val="FFFFFF"/>
                </a:solidFill>
                <a:latin typeface="Arial" charset="0"/>
              </a:rPr>
              <a:t>VALEUR ET AVANTAGES</a:t>
            </a:r>
            <a:endParaRPr lang="fr-FR" sz="1544" dirty="0">
              <a:solidFill>
                <a:srgbClr val="FFFFFF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1BD63B9B-5E9E-4952-B92C-1DD9DBEE71E9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marL="210026" indent="-210026"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E64B00"/>
              </a:buClr>
              <a:defRPr/>
            </a:pPr>
            <a:r>
              <a:rPr lang="de-CH" altLang="fr-FR" sz="1544" dirty="0">
                <a:solidFill>
                  <a:srgbClr val="FFFFFF"/>
                </a:solidFill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24671186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Pages>1</Pages>
  <Words>56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Assurez l'hygiène de la préforme et du produit fini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525</cp:revision>
  <cp:lastPrinted>2016-08-02T08:13:06Z</cp:lastPrinted>
  <dcterms:created xsi:type="dcterms:W3CDTF">2009-07-10T13:59:45Z</dcterms:created>
  <dcterms:modified xsi:type="dcterms:W3CDTF">2020-07-08T15:12:02Z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2020-07-08T14:52:08.1121963Z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2018-04-03T10:28:29.1396232+02:00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2018-04-03T10:28:29.1496231+02:00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