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3"/>
  </p:notesMasterIdLst>
  <p:handoutMasterIdLst>
    <p:handoutMasterId r:id="rId4"/>
  </p:handoutMasterIdLst>
  <p:sldIdLst>
    <p:sldId id="644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pt-B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pt-B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5773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107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44521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488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7045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4547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8334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021439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1775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33350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4154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06 January 2021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1395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936160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03937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939A3A98-B4C5-4934-8253-DD3A26C2658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939A3A98-B4C5-4934-8253-DD3A26C265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9A94E5-5D04-4063-8AD0-471CEDB68370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846933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Services: Line Improvement, </a:t>
            </a:r>
            <a:fld id="{76EDA290-8612-4CFC-99C7-870AF86149FB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6. Januar 2021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007A8-1A25-4E09-82E8-C3C95333F7E0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67646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Página </a:t>
            </a:r>
            <a:fld id="{E48885CA-4140-4FDF-98FC-53233E345EAD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1F796C63-B41A-40F4-8525-B4BAF3848CA0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A9C499EF-139A-447B-BBBA-D93905D910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B7D4AB5-94F2-44A8-93FA-445A865A8A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C238BAB-39A5-4800-8EC2-814E9E7D6B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76FEA042-0995-49D5-A1B1-1D1390AF6BD4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3641B653-220D-4374-B81C-6A90704B45D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3641B653-220D-4374-B81C-6A90704B45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14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84438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8964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1806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7281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1970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99839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5489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06 January 2021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FFDF90BC-B5DF-4798-89A4-9AE421EF4868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20916687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  <p:sldLayoutId id="2147483859" r:id="rId17"/>
    <p:sldLayoutId id="2147483860" r:id="rId18"/>
    <p:sldLayoutId id="2147483861" r:id="rId19"/>
    <p:sldLayoutId id="2147483862" r:id="rId20"/>
    <p:sldLayoutId id="2147483863" r:id="rId21"/>
    <p:sldLayoutId id="2147483864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3568" y="361240"/>
            <a:ext cx="8037489" cy="1018014"/>
          </a:xfrm>
        </p:spPr>
        <p:txBody>
          <a:bodyPr/>
          <a:lstStyle/>
          <a:p>
            <a:r>
              <a:rPr lang="en-US" altLang="fr-FR" dirty="0">
                <a:solidFill>
                  <a:srgbClr val="E64B00"/>
                </a:solidFill>
              </a:rPr>
              <a:t>Garanta a higiene da preforma e do produto final</a:t>
            </a: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23568" y="1653401"/>
            <a:ext cx="7833296" cy="348825"/>
          </a:xfrm>
        </p:spPr>
        <p:txBody>
          <a:bodyPr/>
          <a:lstStyle/>
          <a:p>
            <a:r>
              <a:rPr lang="fr-FR" altLang="fr-FR" dirty="0"/>
              <a:t>Módulo de desempoeiramento de preforma</a:t>
            </a:r>
            <a:endParaRPr lang="pt-BR" altLang="zh-CN" dirty="0">
              <a:solidFill>
                <a:srgbClr val="E64B00"/>
              </a:solidFill>
              <a:ea typeface="宋体" panose="02010600030101010101" pitchFamily="2" charset="-122"/>
            </a:endParaRPr>
          </a:p>
          <a:p>
            <a:endParaRPr lang="pt-BR" altLang="zh-CN" dirty="0"/>
          </a:p>
          <a:p>
            <a:endParaRPr lang="pt-BR" altLang="fr-FR" dirty="0"/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8" y="2471501"/>
            <a:ext cx="4084114" cy="367856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Remoção de partículas e poeira da </a:t>
            </a:r>
            <a:r>
              <a:rPr lang="en-US" altLang="zh-CN" sz="1323" b="0" kern="0" dirty="0" err="1">
                <a:solidFill>
                  <a:srgbClr val="000000"/>
                </a:solidFill>
                <a:latin typeface="Arial"/>
              </a:rPr>
              <a:t>preforma</a:t>
            </a:r>
            <a:endParaRPr lang="en-US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altLang="zh-CN" sz="1323" b="0" kern="0" dirty="0">
                <a:solidFill>
                  <a:srgbClr val="000000"/>
                </a:solidFill>
              </a:rPr>
              <a:t>Pó de PET removido até 100% (mini 97%)</a:t>
            </a:r>
            <a:endParaRPr lang="pt-BR" altLang="zh-CN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05484" y="2471501"/>
            <a:ext cx="4029828" cy="367856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lvl="1" indent="-178888" defTabSz="89599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O fluxo de ar filtrado do módulo elimina o acúmulo de partículas sólidas no interior das preformas.</a:t>
            </a:r>
          </a:p>
          <a:p>
            <a:pPr marL="178888" lvl="1" indent="-178888" defTabSz="895996">
              <a:spcBef>
                <a:spcPts val="294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pt-BR" altLang="zh-CN" sz="1247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23567" y="6238028"/>
            <a:ext cx="7813755" cy="46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</a:rPr>
              <a:t>Valor: Qualidade do produto</a:t>
            </a: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</a:rPr>
              <a:t>Equipamento: </a:t>
            </a:r>
            <a:r>
              <a:rPr lang="en-GB" altLang="fr-FR" sz="882" b="0" dirty="0" err="1">
                <a:solidFill>
                  <a:srgbClr val="000000"/>
                </a:solidFill>
              </a:rPr>
              <a:t>sopradoras</a:t>
            </a:r>
            <a:r>
              <a:rPr lang="en-GB" altLang="fr-FR" sz="882" b="0" dirty="0">
                <a:solidFill>
                  <a:srgbClr val="000000"/>
                </a:solidFill>
              </a:rPr>
              <a:t> Universal</a:t>
            </a: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US" sz="882" b="0" dirty="0" err="1">
                <a:solidFill>
                  <a:srgbClr val="000000"/>
                </a:solidFill>
              </a:rPr>
              <a:t>Catálogo</a:t>
            </a:r>
            <a:r>
              <a:rPr lang="en-US" sz="882" b="0" dirty="0">
                <a:solidFill>
                  <a:srgbClr val="000000"/>
                </a:solidFill>
              </a:rPr>
              <a:t> </a:t>
            </a:r>
            <a:r>
              <a:rPr lang="en-US" sz="882" b="0" dirty="0" err="1">
                <a:solidFill>
                  <a:srgbClr val="000000"/>
                </a:solidFill>
              </a:rPr>
              <a:t>código</a:t>
            </a:r>
            <a:r>
              <a:rPr lang="en-US" sz="882" b="0" dirty="0">
                <a:solidFill>
                  <a:srgbClr val="000000"/>
                </a:solidFill>
              </a:rPr>
              <a:t> </a:t>
            </a:r>
            <a:r>
              <a:rPr lang="en-GB" altLang="fr-FR" sz="882" b="0" dirty="0">
                <a:solidFill>
                  <a:srgbClr val="000000"/>
                </a:solidFill>
              </a:rPr>
              <a:t>: 1050</a:t>
            </a:r>
          </a:p>
        </p:txBody>
      </p:sp>
      <p:pic>
        <p:nvPicPr>
          <p:cNvPr id="17" name="Image 1">
            <a:extLst>
              <a:ext uri="{FF2B5EF4-FFF2-40B4-BE49-F238E27FC236}">
                <a16:creationId xmlns:a16="http://schemas.microsoft.com/office/drawing/2014/main" id="{17E8F4B2-5271-49FA-8629-9EC0A4C3DD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9330" y="4606369"/>
            <a:ext cx="1477993" cy="1490275"/>
          </a:xfrm>
          <a:prstGeom prst="rect">
            <a:avLst/>
          </a:prstGeom>
        </p:spPr>
      </p:pic>
      <p:pic>
        <p:nvPicPr>
          <p:cNvPr id="18" name="Image 2">
            <a:extLst>
              <a:ext uri="{FF2B5EF4-FFF2-40B4-BE49-F238E27FC236}">
                <a16:creationId xmlns:a16="http://schemas.microsoft.com/office/drawing/2014/main" id="{112BBDEC-162D-4EB8-92B9-D5DD3ACBB0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3196" y="4064004"/>
            <a:ext cx="1767662" cy="1448646"/>
          </a:xfrm>
          <a:prstGeom prst="rect">
            <a:avLst/>
          </a:prstGeom>
        </p:spPr>
      </p:pic>
      <p:sp>
        <p:nvSpPr>
          <p:cNvPr id="11" name="Rechteck 3">
            <a:extLst>
              <a:ext uri="{FF2B5EF4-FFF2-40B4-BE49-F238E27FC236}">
                <a16:creationId xmlns:a16="http://schemas.microsoft.com/office/drawing/2014/main" id="{31D1FB54-E7BB-4F32-AD03-B1C6905D99C5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>
                <a:solidFill>
                  <a:srgbClr val="FFFFFF"/>
                </a:solidFill>
                <a:latin typeface="Arial"/>
              </a:rPr>
              <a:t>VALOR E VANTAGENS</a:t>
            </a:r>
            <a:endParaRPr lang="pt-BR" sz="1544" dirty="0">
              <a:solidFill>
                <a:srgbClr val="FFFFFF"/>
              </a:solidFill>
              <a:latin typeface="Arial"/>
              <a:ea typeface="MS PGothic" pitchFamily="34" charset="-128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6E9B3B4-335E-441E-920E-C4A19FC28C0B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marL="210026" indent="-210026" defTabSz="1008126" eaLnBrk="1" hangingPunct="1">
              <a:spcBef>
                <a:spcPts val="331"/>
              </a:spcBef>
              <a:spcAft>
                <a:spcPts val="0"/>
              </a:spcAft>
              <a:buClr>
                <a:srgbClr val="E64B00"/>
              </a:buClr>
            </a:pPr>
            <a:r>
              <a:rPr lang="de-CH" altLang="de-DE" sz="1544" noProof="1">
                <a:solidFill>
                  <a:srgbClr val="FFFFFF"/>
                </a:solidFill>
                <a:latin typeface="Arial" charset="0"/>
              </a:rPr>
              <a:t>DESCRIÇÃO</a:t>
            </a:r>
            <a:endParaRPr lang="pt-BR" altLang="de-DE" sz="1544" b="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9081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Pages>1</Pages>
  <Words>67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Garanta a higiene da preforma e do produto final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529</cp:revision>
  <cp:lastPrinted>2016-08-02T08:13:06Z</cp:lastPrinted>
  <dcterms:created xsi:type="dcterms:W3CDTF">2009-07-10T13:59:45Z</dcterms:created>
  <dcterms:modified xsi:type="dcterms:W3CDTF">2021-01-06T16:22:00Z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2020-07-08T14:54:16.2041737Z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2018-04-04T16:18:11.5310524+02:00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2018-04-04T16:18:11.5310524+02:00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