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90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2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4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1141338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21 September 2020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EE1F9AF7-EEA8-42DC-AB9E-7E0C6637B88E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88"/>
          <p:cNvGrpSpPr>
            <a:grpSpLocks/>
          </p:cNvGrpSpPr>
          <p:nvPr/>
        </p:nvGrpSpPr>
        <p:grpSpPr bwMode="auto">
          <a:xfrm>
            <a:off x="618331" y="1789113"/>
            <a:ext cx="7991475" cy="4041776"/>
            <a:chOff x="650875" y="1906524"/>
            <a:chExt cx="7991475" cy="4042232"/>
          </a:xfrm>
        </p:grpSpPr>
        <p:sp>
          <p:nvSpPr>
            <p:cNvPr id="21" name="Rechteck 3"/>
            <p:cNvSpPr/>
            <p:nvPr/>
          </p:nvSpPr>
          <p:spPr>
            <a:xfrm>
              <a:off x="650875" y="1906525"/>
              <a:ext cx="3889375" cy="388982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FF6600"/>
                </a:buClr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+mn-cs"/>
                </a:rPr>
                <a:t>VALUE AND BENEFITS</a:t>
              </a:r>
            </a:p>
          </p:txBody>
        </p:sp>
        <p:sp>
          <p:nvSpPr>
            <p:cNvPr id="22" name="Rechteck 4"/>
            <p:cNvSpPr>
              <a:spLocks/>
            </p:cNvSpPr>
            <p:nvPr/>
          </p:nvSpPr>
          <p:spPr>
            <a:xfrm>
              <a:off x="650875" y="2295507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Rechteck 11"/>
            <p:cNvSpPr/>
            <p:nvPr/>
          </p:nvSpPr>
          <p:spPr>
            <a:xfrm>
              <a:off x="4752975" y="1906524"/>
              <a:ext cx="3889375" cy="38898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marR="0" lvl="0" indent="-190500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E64B00"/>
                </a:buClr>
                <a:buSzTx/>
                <a:buFontTx/>
                <a:buNone/>
                <a:tabLst/>
                <a:defRPr/>
              </a:pPr>
              <a:r>
                <a:rPr kumimoji="0" lang="de-CH" altLang="de-DE" sz="1400" b="1" i="0" u="none" strike="noStrike" kern="1200" cap="none" spc="0" normalizeH="0" baseline="0" noProof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DESCRIPTION </a:t>
              </a:r>
              <a:endParaRPr kumimoji="0" lang="en-GB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4" name="Rechteck 12"/>
            <p:cNvSpPr>
              <a:spLocks/>
            </p:cNvSpPr>
            <p:nvPr/>
          </p:nvSpPr>
          <p:spPr>
            <a:xfrm>
              <a:off x="4752975" y="2295508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 charset="-122"/>
                <a:cs typeface="+mn-cs"/>
              </a:endParaRPr>
            </a:p>
          </p:txBody>
        </p:sp>
      </p:grp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1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en-US" altLang="fr-FR" dirty="0"/>
              <a:t>Operate your business safely </a:t>
            </a:r>
            <a:endParaRPr lang="fr-FR" altLang="fr-FR" dirty="0"/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15156" y="1481137"/>
            <a:ext cx="7997825" cy="307975"/>
          </a:xfrm>
        </p:spPr>
        <p:txBody>
          <a:bodyPr/>
          <a:lstStyle/>
          <a:p>
            <a:r>
              <a:rPr lang="en-US" dirty="0"/>
              <a:t>HMI migration to Windows 10</a:t>
            </a:r>
            <a:endParaRPr lang="fr-FR" altLang="fr-FR" dirty="0"/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47700" y="5907960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defRPr/>
            </a:pPr>
            <a:r>
              <a:rPr lang="en-GB" altLang="fr-FR" sz="800" dirty="0">
                <a:solidFill>
                  <a:srgbClr val="000000"/>
                </a:solidFill>
              </a:rPr>
              <a:t>Value</a:t>
            </a:r>
            <a:r>
              <a:rPr kumimoji="0" lang="en-GB" alt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</a:t>
            </a:r>
            <a:r>
              <a:rPr kumimoji="0" lang="en-US" alt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Efficiency, Flexibility</a:t>
            </a:r>
            <a:endParaRPr lang="en-GB" altLang="fr-FR" sz="800" dirty="0">
              <a:solidFill>
                <a:srgbClr val="000000"/>
              </a:solidFill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kumimoji="0" lang="en-GB" alt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Equipment: </a:t>
            </a:r>
            <a:r>
              <a:rPr lang="en-GB" altLang="fr-FR" sz="800">
                <a:solidFill>
                  <a:srgbClr val="000000"/>
                </a:solidFill>
              </a:rPr>
              <a:t>Universal blowers </a:t>
            </a:r>
            <a:endParaRPr kumimoji="0" lang="en-GB" altLang="fr-FR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Catalogue code: 1051</a:t>
            </a: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700" y="2259384"/>
            <a:ext cx="3890963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sz="1200" dirty="0">
                <a:solidFill>
                  <a:srgbClr val="000000"/>
                </a:solidFill>
              </a:rPr>
              <a:t>In order to reduce the damages and harms caused by human error, </a:t>
            </a:r>
            <a:r>
              <a:rPr lang="en-US" sz="1200" b="1" dirty="0">
                <a:solidFill>
                  <a:srgbClr val="000000"/>
                </a:solidFill>
              </a:rPr>
              <a:t>cyber security is a must</a:t>
            </a:r>
            <a:r>
              <a:rPr lang="en-US" sz="1200" dirty="0">
                <a:solidFill>
                  <a:srgbClr val="000000"/>
                </a:solidFill>
              </a:rPr>
              <a:t> for industrial control systems. 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sz="1200" dirty="0">
                <a:solidFill>
                  <a:srgbClr val="000000"/>
                </a:solidFill>
              </a:rPr>
              <a:t>Enterprise best practices for defense include basic but extremely important countermeasures like patching systems</a:t>
            </a:r>
          </a:p>
          <a:p>
            <a:pPr marL="182563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sz="1200" dirty="0"/>
              <a:t>Upgrading your HMI to Windows 10 is your best bet to stay safe from the ever-evolving threats from viruses. 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The main advantages of Windows 10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System updates for a longer period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Windows 10 forces automatic updates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Excellent virus protection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Full control over Windows 10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Lighter and faster operating system</a:t>
            </a:r>
          </a:p>
          <a:p>
            <a:pPr>
              <a:buClr>
                <a:srgbClr val="FF0000"/>
              </a:buClr>
            </a:pPr>
            <a:endParaRPr lang="en-US" sz="1200" dirty="0"/>
          </a:p>
          <a:p>
            <a:pPr>
              <a:buClr>
                <a:srgbClr val="FF0000"/>
              </a:buClr>
            </a:pPr>
            <a:r>
              <a:rPr lang="en-US" sz="1400" b="1" dirty="0"/>
              <a:t>It’s time to upgrade to Windows 10!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51389" y="2259383"/>
            <a:ext cx="3858418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sz="1200" b="1" dirty="0">
                <a:solidFill>
                  <a:srgbClr val="000000"/>
                </a:solidFill>
              </a:rPr>
              <a:t>Depending on your current configuration</a:t>
            </a:r>
            <a:r>
              <a:rPr lang="en-US" sz="1200" dirty="0">
                <a:solidFill>
                  <a:srgbClr val="000000"/>
                </a:solidFill>
              </a:rPr>
              <a:t>, the proposed kit to migrate your HMI to W10 can include :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</a:rPr>
              <a:t>New PCC (Delta V3 or V4-10/CIT) 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</a:rPr>
              <a:t>New HD 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0000"/>
                </a:solidFill>
              </a:rPr>
              <a:t>New Eprom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sz="1200" dirty="0">
                <a:solidFill>
                  <a:srgbClr val="000000"/>
                </a:solidFill>
              </a:rPr>
              <a:t>Security controls (patching and hardening) up to date. </a:t>
            </a:r>
            <a:endParaRPr lang="en-US" sz="1200" dirty="0">
              <a:solidFill>
                <a:srgbClr val="000000"/>
              </a:solidFill>
            </a:endParaRP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869DEBA-E547-493B-ADED-B70EF1135AA2}"/>
              </a:ext>
            </a:extLst>
          </p:cNvPr>
          <p:cNvGrpSpPr/>
          <p:nvPr/>
        </p:nvGrpSpPr>
        <p:grpSpPr>
          <a:xfrm>
            <a:off x="5485107" y="3950679"/>
            <a:ext cx="2360022" cy="1743368"/>
            <a:chOff x="3082570" y="2077724"/>
            <a:chExt cx="2443653" cy="163102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FF8408F-5A8C-46DF-8A5F-3A552C5100C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82570" y="2077724"/>
              <a:ext cx="2443653" cy="1631023"/>
            </a:xfrm>
            <a:prstGeom prst="rect">
              <a:avLst/>
            </a:prstGeom>
          </p:spPr>
        </p:pic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3DFE393-1488-464C-8FB5-351641F7FBD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082570" y="3399157"/>
              <a:ext cx="417868" cy="309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7683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1798</TotalTime>
  <Words>82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宋体</vt:lpstr>
      <vt:lpstr>Arial</vt:lpstr>
      <vt:lpstr>Wingdings</vt:lpstr>
      <vt:lpstr>1_NewSidel_Template_4x3_with add layouts</vt:lpstr>
      <vt:lpstr>think-cell Folie</vt:lpstr>
      <vt:lpstr>Operate your business safely 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54</cp:revision>
  <dcterms:created xsi:type="dcterms:W3CDTF">2018-02-10T17:04:39Z</dcterms:created>
  <dcterms:modified xsi:type="dcterms:W3CDTF">2020-09-21T12:58:46Z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2020-04-09T10:31:31.1364988Z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