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A1B5CA-B39F-4166-BD8C-5310923B1064}" v="185" dt="2025-03-20T16:11:59.717"/>
    <p1510:client id="{90078E5D-AA00-4D6D-9F11-A351061D5DEB}" v="27" dt="2025-03-21T13:10:19.917"/>
    <p1510:client id="{F388CD46-219B-4F4B-9F2E-C19ED5314DF0}" v="53" dt="2025-03-20T14:17:33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3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, Tanguy [EXTERNAL]" userId="8bb54983-66b2-4b87-b83e-e2297b5db4b2" providerId="ADAL" clId="{C102BD55-DC46-46C3-9BEE-B7CD4DA93790}"/>
    <pc:docChg chg="modSld">
      <pc:chgData name="Christophe, Tanguy [EXTERNAL]" userId="8bb54983-66b2-4b87-b83e-e2297b5db4b2" providerId="ADAL" clId="{C102BD55-DC46-46C3-9BEE-B7CD4DA93790}" dt="2024-07-08T13:38:45.533" v="1" actId="1076"/>
      <pc:docMkLst>
        <pc:docMk/>
      </pc:docMkLst>
      <pc:sldChg chg="modSp mod">
        <pc:chgData name="Christophe, Tanguy [EXTERNAL]" userId="8bb54983-66b2-4b87-b83e-e2297b5db4b2" providerId="ADAL" clId="{C102BD55-DC46-46C3-9BEE-B7CD4DA93790}" dt="2024-07-08T13:38:45.533" v="1" actId="1076"/>
        <pc:sldMkLst>
          <pc:docMk/>
          <pc:sldMk cId="4193791004" sldId="256"/>
        </pc:sldMkLst>
        <pc:spChg chg="mod">
          <ac:chgData name="Christophe, Tanguy [EXTERNAL]" userId="8bb54983-66b2-4b87-b83e-e2297b5db4b2" providerId="ADAL" clId="{C102BD55-DC46-46C3-9BEE-B7CD4DA93790}" dt="2024-07-08T13:38:45.533" v="1" actId="1076"/>
          <ac:spMkLst>
            <pc:docMk/>
            <pc:sldMk cId="4193791004" sldId="256"/>
            <ac:spMk id="81" creationId="{7F8FF035-9BA4-F3F0-474B-3B8CA92BC57C}"/>
          </ac:spMkLst>
        </pc:spChg>
        <pc:spChg chg="mod">
          <ac:chgData name="Christophe, Tanguy [EXTERNAL]" userId="8bb54983-66b2-4b87-b83e-e2297b5db4b2" providerId="ADAL" clId="{C102BD55-DC46-46C3-9BEE-B7CD4DA93790}" dt="2024-07-08T13:38:45.533" v="1" actId="1076"/>
          <ac:spMkLst>
            <pc:docMk/>
            <pc:sldMk cId="4193791004" sldId="256"/>
            <ac:spMk id="82" creationId="{E613E64A-8215-A989-D201-A1DE6E0C731D}"/>
          </ac:spMkLst>
        </pc:spChg>
      </pc:sldChg>
    </pc:docChg>
  </pc:docChgLst>
  <pc:docChgLst>
    <pc:chgData name="Faure, Didier" userId="S::102553@sidel.com::791ba54c-1f49-4f2e-b537-01eab0413206" providerId="AD" clId="Web-{8CA1B5CA-B39F-4166-BD8C-5310923B1064}"/>
    <pc:docChg chg="modSld">
      <pc:chgData name="Faure, Didier" userId="S::102553@sidel.com::791ba54c-1f49-4f2e-b537-01eab0413206" providerId="AD" clId="Web-{8CA1B5CA-B39F-4166-BD8C-5310923B1064}" dt="2025-03-20T16:11:59.717" v="178" actId="20577"/>
      <pc:docMkLst>
        <pc:docMk/>
      </pc:docMkLst>
      <pc:sldChg chg="modSp">
        <pc:chgData name="Faure, Didier" userId="S::102553@sidel.com::791ba54c-1f49-4f2e-b537-01eab0413206" providerId="AD" clId="Web-{8CA1B5CA-B39F-4166-BD8C-5310923B1064}" dt="2025-03-20T16:11:59.717" v="178" actId="20577"/>
        <pc:sldMkLst>
          <pc:docMk/>
          <pc:sldMk cId="4193791004" sldId="256"/>
        </pc:sldMkLst>
        <pc:spChg chg="mod">
          <ac:chgData name="Faure, Didier" userId="S::102553@sidel.com::791ba54c-1f49-4f2e-b537-01eab0413206" providerId="AD" clId="Web-{8CA1B5CA-B39F-4166-BD8C-5310923B1064}" dt="2025-03-20T16:11:59.717" v="178" actId="20577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Faure, Didier" userId="S::102553@sidel.com::791ba54c-1f49-4f2e-b537-01eab0413206" providerId="AD" clId="Web-{8CA1B5CA-B39F-4166-BD8C-5310923B1064}" dt="2025-03-20T15:47:58.011" v="1" actId="20577"/>
          <ac:spMkLst>
            <pc:docMk/>
            <pc:sldMk cId="4193791004" sldId="256"/>
            <ac:spMk id="73" creationId="{12EB70C3-9807-83CD-C6D7-8DA816CD10C5}"/>
          </ac:spMkLst>
        </pc:spChg>
        <pc:spChg chg="mod">
          <ac:chgData name="Faure, Didier" userId="S::102553@sidel.com::791ba54c-1f49-4f2e-b537-01eab0413206" providerId="AD" clId="Web-{8CA1B5CA-B39F-4166-BD8C-5310923B1064}" dt="2025-03-20T15:57:03.577" v="49" actId="20577"/>
          <ac:spMkLst>
            <pc:docMk/>
            <pc:sldMk cId="4193791004" sldId="256"/>
            <ac:spMk id="75" creationId="{ED133E87-7334-5DAE-45D3-5C83D05C9F54}"/>
          </ac:spMkLst>
        </pc:spChg>
        <pc:spChg chg="mod">
          <ac:chgData name="Faure, Didier" userId="S::102553@sidel.com::791ba54c-1f49-4f2e-b537-01eab0413206" providerId="AD" clId="Web-{8CA1B5CA-B39F-4166-BD8C-5310923B1064}" dt="2025-03-20T16:03:16.480" v="104" actId="1076"/>
          <ac:spMkLst>
            <pc:docMk/>
            <pc:sldMk cId="4193791004" sldId="256"/>
            <ac:spMk id="81" creationId="{7F8FF035-9BA4-F3F0-474B-3B8CA92BC57C}"/>
          </ac:spMkLst>
        </pc:spChg>
        <pc:spChg chg="mod">
          <ac:chgData name="Faure, Didier" userId="S::102553@sidel.com::791ba54c-1f49-4f2e-b537-01eab0413206" providerId="AD" clId="Web-{8CA1B5CA-B39F-4166-BD8C-5310923B1064}" dt="2025-03-20T16:03:21.887" v="105" actId="1076"/>
          <ac:spMkLst>
            <pc:docMk/>
            <pc:sldMk cId="4193791004" sldId="256"/>
            <ac:spMk id="82" creationId="{E613E64A-8215-A989-D201-A1DE6E0C731D}"/>
          </ac:spMkLst>
        </pc:spChg>
        <pc:picChg chg="mod">
          <ac:chgData name="Faure, Didier" userId="S::102553@sidel.com::791ba54c-1f49-4f2e-b537-01eab0413206" providerId="AD" clId="Web-{8CA1B5CA-B39F-4166-BD8C-5310923B1064}" dt="2025-03-20T15:51:10.533" v="4" actId="1076"/>
          <ac:picMkLst>
            <pc:docMk/>
            <pc:sldMk cId="4193791004" sldId="256"/>
            <ac:picMk id="2" creationId="{E7826187-74F0-CBF0-57BB-57AC4DBE238A}"/>
          </ac:picMkLst>
        </pc:picChg>
      </pc:sldChg>
    </pc:docChg>
  </pc:docChgLst>
  <pc:docChgLst>
    <pc:chgData name="Boufagher, Mehdy" userId="a8e82b8c-6d9f-4cb3-895e-aa54cfd06ba1" providerId="ADAL" clId="{7A9889DC-5E8D-4F3D-80B6-084B271DAF08}"/>
    <pc:docChg chg="undo redo custSel modSld">
      <pc:chgData name="Boufagher, Mehdy" userId="a8e82b8c-6d9f-4cb3-895e-aa54cfd06ba1" providerId="ADAL" clId="{7A9889DC-5E8D-4F3D-80B6-084B271DAF08}" dt="2024-05-13T12:50:06.326" v="203" actId="20577"/>
      <pc:docMkLst>
        <pc:docMk/>
      </pc:docMkLst>
      <pc:sldChg chg="modSp mod">
        <pc:chgData name="Boufagher, Mehdy" userId="a8e82b8c-6d9f-4cb3-895e-aa54cfd06ba1" providerId="ADAL" clId="{7A9889DC-5E8D-4F3D-80B6-084B271DAF08}" dt="2024-05-13T12:50:06.326" v="203" actId="20577"/>
        <pc:sldMkLst>
          <pc:docMk/>
          <pc:sldMk cId="4193791004" sldId="256"/>
        </pc:sldMkLst>
        <pc:spChg chg="mod">
          <ac:chgData name="Boufagher, Mehdy" userId="a8e82b8c-6d9f-4cb3-895e-aa54cfd06ba1" providerId="ADAL" clId="{7A9889DC-5E8D-4F3D-80B6-084B271DAF08}" dt="2024-05-13T12:48:18.364" v="46" actId="20577"/>
          <ac:spMkLst>
            <pc:docMk/>
            <pc:sldMk cId="4193791004" sldId="256"/>
            <ac:spMk id="52" creationId="{2D983DB6-86B6-2BF3-FCC8-46E7B8EBA5A3}"/>
          </ac:spMkLst>
        </pc:spChg>
        <pc:spChg chg="mod">
          <ac:chgData name="Boufagher, Mehdy" userId="a8e82b8c-6d9f-4cb3-895e-aa54cfd06ba1" providerId="ADAL" clId="{7A9889DC-5E8D-4F3D-80B6-084B271DAF08}" dt="2024-05-13T12:49:28.270" v="183" actId="20577"/>
          <ac:spMkLst>
            <pc:docMk/>
            <pc:sldMk cId="4193791004" sldId="256"/>
            <ac:spMk id="63" creationId="{A80B108C-F084-D870-FFE1-699A4D7E5A9C}"/>
          </ac:spMkLst>
        </pc:spChg>
        <pc:spChg chg="mod">
          <ac:chgData name="Boufagher, Mehdy" userId="a8e82b8c-6d9f-4cb3-895e-aa54cfd06ba1" providerId="ADAL" clId="{7A9889DC-5E8D-4F3D-80B6-084B271DAF08}" dt="2024-05-13T12:46:54.779" v="26" actId="20577"/>
          <ac:spMkLst>
            <pc:docMk/>
            <pc:sldMk cId="4193791004" sldId="256"/>
            <ac:spMk id="64" creationId="{DBADC5FC-5F63-742C-4471-FC03D2601782}"/>
          </ac:spMkLst>
        </pc:spChg>
        <pc:spChg chg="mod">
          <ac:chgData name="Boufagher, Mehdy" userId="a8e82b8c-6d9f-4cb3-895e-aa54cfd06ba1" providerId="ADAL" clId="{7A9889DC-5E8D-4F3D-80B6-084B271DAF08}" dt="2024-05-13T12:49:54.287" v="202" actId="20577"/>
          <ac:spMkLst>
            <pc:docMk/>
            <pc:sldMk cId="4193791004" sldId="256"/>
            <ac:spMk id="65" creationId="{6F5CBB1E-7EAD-1268-BE31-C74056578596}"/>
          </ac:spMkLst>
        </pc:spChg>
        <pc:spChg chg="mod">
          <ac:chgData name="Boufagher, Mehdy" userId="a8e82b8c-6d9f-4cb3-895e-aa54cfd06ba1" providerId="ADAL" clId="{7A9889DC-5E8D-4F3D-80B6-084B271DAF08}" dt="2024-05-13T12:46:52.218" v="25" actId="20577"/>
          <ac:spMkLst>
            <pc:docMk/>
            <pc:sldMk cId="4193791004" sldId="256"/>
            <ac:spMk id="66" creationId="{E3D8C216-047A-0E7E-482B-070507816A1B}"/>
          </ac:spMkLst>
        </pc:spChg>
        <pc:spChg chg="mod">
          <ac:chgData name="Boufagher, Mehdy" userId="a8e82b8c-6d9f-4cb3-895e-aa54cfd06ba1" providerId="ADAL" clId="{7A9889DC-5E8D-4F3D-80B6-084B271DAF08}" dt="2024-05-13T12:49:01.223" v="165" actId="20577"/>
          <ac:spMkLst>
            <pc:docMk/>
            <pc:sldMk cId="4193791004" sldId="256"/>
            <ac:spMk id="67" creationId="{1707BAA9-DCA5-5E2B-3C1B-986695A9A3BD}"/>
          </ac:spMkLst>
        </pc:spChg>
        <pc:spChg chg="mod">
          <ac:chgData name="Boufagher, Mehdy" userId="a8e82b8c-6d9f-4cb3-895e-aa54cfd06ba1" providerId="ADAL" clId="{7A9889DC-5E8D-4F3D-80B6-084B271DAF08}" dt="2024-05-13T12:46:51.168" v="24" actId="20577"/>
          <ac:spMkLst>
            <pc:docMk/>
            <pc:sldMk cId="4193791004" sldId="256"/>
            <ac:spMk id="68" creationId="{7DE98027-5F83-A5FC-4337-E3E1E304AA6F}"/>
          </ac:spMkLst>
        </pc:spChg>
        <pc:spChg chg="mod">
          <ac:chgData name="Boufagher, Mehdy" userId="a8e82b8c-6d9f-4cb3-895e-aa54cfd06ba1" providerId="ADAL" clId="{7A9889DC-5E8D-4F3D-80B6-084B271DAF08}" dt="2024-05-13T12:48:59.704" v="164" actId="20577"/>
          <ac:spMkLst>
            <pc:docMk/>
            <pc:sldMk cId="4193791004" sldId="256"/>
            <ac:spMk id="69" creationId="{25DACCD5-7A73-7525-1A8B-7E787DA1F44B}"/>
          </ac:spMkLst>
        </pc:spChg>
        <pc:spChg chg="mod">
          <ac:chgData name="Boufagher, Mehdy" userId="a8e82b8c-6d9f-4cb3-895e-aa54cfd06ba1" providerId="ADAL" clId="{7A9889DC-5E8D-4F3D-80B6-084B271DAF08}" dt="2024-05-13T12:46:48.901" v="23" actId="20577"/>
          <ac:spMkLst>
            <pc:docMk/>
            <pc:sldMk cId="4193791004" sldId="256"/>
            <ac:spMk id="70" creationId="{93B8876F-D75E-DDD0-807A-A249C3FADAED}"/>
          </ac:spMkLst>
        </pc:spChg>
        <pc:spChg chg="mod">
          <ac:chgData name="Boufagher, Mehdy" userId="a8e82b8c-6d9f-4cb3-895e-aa54cfd06ba1" providerId="ADAL" clId="{7A9889DC-5E8D-4F3D-80B6-084B271DAF08}" dt="2024-05-13T12:48:56.241" v="163" actId="20577"/>
          <ac:spMkLst>
            <pc:docMk/>
            <pc:sldMk cId="4193791004" sldId="256"/>
            <ac:spMk id="71" creationId="{82B5FA08-1DB6-77C3-5E88-F6CC8673B3A0}"/>
          </ac:spMkLst>
        </pc:spChg>
        <pc:spChg chg="mod">
          <ac:chgData name="Boufagher, Mehdy" userId="a8e82b8c-6d9f-4cb3-895e-aa54cfd06ba1" providerId="ADAL" clId="{7A9889DC-5E8D-4F3D-80B6-084B271DAF08}" dt="2024-05-13T12:50:06.326" v="203" actId="20577"/>
          <ac:spMkLst>
            <pc:docMk/>
            <pc:sldMk cId="4193791004" sldId="256"/>
            <ac:spMk id="73" creationId="{12EB70C3-9807-83CD-C6D7-8DA816CD10C5}"/>
          </ac:spMkLst>
        </pc:spChg>
        <pc:spChg chg="mod">
          <ac:chgData name="Boufagher, Mehdy" userId="a8e82b8c-6d9f-4cb3-895e-aa54cfd06ba1" providerId="ADAL" clId="{7A9889DC-5E8D-4F3D-80B6-084B271DAF08}" dt="2024-05-13T12:41:46.835" v="0" actId="20577"/>
          <ac:spMkLst>
            <pc:docMk/>
            <pc:sldMk cId="4193791004" sldId="256"/>
            <ac:spMk id="82" creationId="{E613E64A-8215-A989-D201-A1DE6E0C731D}"/>
          </ac:spMkLst>
        </pc:spChg>
        <pc:grpChg chg="mod">
          <ac:chgData name="Boufagher, Mehdy" userId="a8e82b8c-6d9f-4cb3-895e-aa54cfd06ba1" providerId="ADAL" clId="{7A9889DC-5E8D-4F3D-80B6-084B271DAF08}" dt="2024-05-13T12:48:50.616" v="161" actId="1076"/>
          <ac:grpSpMkLst>
            <pc:docMk/>
            <pc:sldMk cId="4193791004" sldId="256"/>
            <ac:grpSpMk id="49" creationId="{490ED495-63AE-8B1F-4398-41F98B2EF32B}"/>
          </ac:grpSpMkLst>
        </pc:grpChg>
      </pc:sldChg>
    </pc:docChg>
  </pc:docChgLst>
  <pc:docChgLst>
    <pc:chgData name="Boufagher, Mehdy" userId="S::115816@sidel.com::a8e82b8c-6d9f-4cb3-895e-aa54cfd06ba1" providerId="AD" clId="Web-{8B6EFECA-9732-493D-8212-BB6573CAD1FE}"/>
    <pc:docChg chg="modSld">
      <pc:chgData name="Boufagher, Mehdy" userId="S::115816@sidel.com::a8e82b8c-6d9f-4cb3-895e-aa54cfd06ba1" providerId="AD" clId="Web-{8B6EFECA-9732-493D-8212-BB6573CAD1FE}" dt="2025-01-07T09:40:19.894" v="6" actId="14100"/>
      <pc:docMkLst>
        <pc:docMk/>
      </pc:docMkLst>
      <pc:sldChg chg="modSp">
        <pc:chgData name="Boufagher, Mehdy" userId="S::115816@sidel.com::a8e82b8c-6d9f-4cb3-895e-aa54cfd06ba1" providerId="AD" clId="Web-{8B6EFECA-9732-493D-8212-BB6573CAD1FE}" dt="2025-01-07T09:40:19.894" v="6" actId="14100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8B6EFECA-9732-493D-8212-BB6573CAD1FE}" dt="2025-01-07T09:40:19.894" v="6" actId="14100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Boufagher, Mehdy" userId="S::115816@sidel.com::a8e82b8c-6d9f-4cb3-895e-aa54cfd06ba1" providerId="AD" clId="Web-{8B6EFECA-9732-493D-8212-BB6573CAD1FE}" dt="2025-01-07T09:40:14.519" v="4" actId="1076"/>
          <ac:spMkLst>
            <pc:docMk/>
            <pc:sldMk cId="4193791004" sldId="256"/>
            <ac:spMk id="81" creationId="{7F8FF035-9BA4-F3F0-474B-3B8CA92BC57C}"/>
          </ac:spMkLst>
        </pc:spChg>
        <pc:spChg chg="mod">
          <ac:chgData name="Boufagher, Mehdy" userId="S::115816@sidel.com::a8e82b8c-6d9f-4cb3-895e-aa54cfd06ba1" providerId="AD" clId="Web-{8B6EFECA-9732-493D-8212-BB6573CAD1FE}" dt="2025-01-07T09:40:14.550" v="5" actId="1076"/>
          <ac:spMkLst>
            <pc:docMk/>
            <pc:sldMk cId="4193791004" sldId="256"/>
            <ac:spMk id="82" creationId="{E613E64A-8215-A989-D201-A1DE6E0C731D}"/>
          </ac:spMkLst>
        </pc:spChg>
      </pc:sldChg>
    </pc:docChg>
  </pc:docChgLst>
  <pc:docChgLst>
    <pc:chgData name="Boufagher, Mehdy" userId="S::115816@sidel.com::a8e82b8c-6d9f-4cb3-895e-aa54cfd06ba1" providerId="AD" clId="Web-{B09847A2-645C-4F1D-8DAA-63D77B269D3B}"/>
    <pc:docChg chg="modSld">
      <pc:chgData name="Boufagher, Mehdy" userId="S::115816@sidel.com::a8e82b8c-6d9f-4cb3-895e-aa54cfd06ba1" providerId="AD" clId="Web-{B09847A2-645C-4F1D-8DAA-63D77B269D3B}" dt="2024-06-26T09:47:59.198" v="6" actId="1076"/>
      <pc:docMkLst>
        <pc:docMk/>
      </pc:docMkLst>
      <pc:sldChg chg="modSp">
        <pc:chgData name="Boufagher, Mehdy" userId="S::115816@sidel.com::a8e82b8c-6d9f-4cb3-895e-aa54cfd06ba1" providerId="AD" clId="Web-{B09847A2-645C-4F1D-8DAA-63D77B269D3B}" dt="2024-06-26T09:47:59.198" v="6" actId="1076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B09847A2-645C-4F1D-8DAA-63D77B269D3B}" dt="2024-06-26T09:47:58.963" v="2" actId="1076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Boufagher, Mehdy" userId="S::115816@sidel.com::a8e82b8c-6d9f-4cb3-895e-aa54cfd06ba1" providerId="AD" clId="Web-{B09847A2-645C-4F1D-8DAA-63D77B269D3B}" dt="2024-06-26T09:47:59.073" v="4" actId="1076"/>
          <ac:spMkLst>
            <pc:docMk/>
            <pc:sldMk cId="4193791004" sldId="256"/>
            <ac:spMk id="52" creationId="{2D983DB6-86B6-2BF3-FCC8-46E7B8EBA5A3}"/>
          </ac:spMkLst>
        </pc:spChg>
        <pc:spChg chg="mod">
          <ac:chgData name="Boufagher, Mehdy" userId="S::115816@sidel.com::a8e82b8c-6d9f-4cb3-895e-aa54cfd06ba1" providerId="AD" clId="Web-{B09847A2-645C-4F1D-8DAA-63D77B269D3B}" dt="2024-06-26T09:47:52.885" v="0" actId="1076"/>
          <ac:spMkLst>
            <pc:docMk/>
            <pc:sldMk cId="4193791004" sldId="256"/>
            <ac:spMk id="72" creationId="{1FDECD4F-9DF8-6612-491B-34F87349BAA1}"/>
          </ac:spMkLst>
        </pc:spChg>
        <pc:spChg chg="mod">
          <ac:chgData name="Boufagher, Mehdy" userId="S::115816@sidel.com::a8e82b8c-6d9f-4cb3-895e-aa54cfd06ba1" providerId="AD" clId="Web-{B09847A2-645C-4F1D-8DAA-63D77B269D3B}" dt="2024-06-26T09:47:52.916" v="1" actId="1076"/>
          <ac:spMkLst>
            <pc:docMk/>
            <pc:sldMk cId="4193791004" sldId="256"/>
            <ac:spMk id="75" creationId="{ED133E87-7334-5DAE-45D3-5C83D05C9F54}"/>
          </ac:spMkLst>
        </pc:spChg>
        <pc:grpChg chg="mod">
          <ac:chgData name="Boufagher, Mehdy" userId="S::115816@sidel.com::a8e82b8c-6d9f-4cb3-895e-aa54cfd06ba1" providerId="AD" clId="Web-{B09847A2-645C-4F1D-8DAA-63D77B269D3B}" dt="2024-06-26T09:47:58.995" v="3" actId="1076"/>
          <ac:grpSpMkLst>
            <pc:docMk/>
            <pc:sldMk cId="4193791004" sldId="256"/>
            <ac:grpSpMk id="46" creationId="{B782813F-3496-38D5-905D-BF224DB6F91E}"/>
          </ac:grpSpMkLst>
        </pc:grpChg>
        <pc:grpChg chg="mod">
          <ac:chgData name="Boufagher, Mehdy" userId="S::115816@sidel.com::a8e82b8c-6d9f-4cb3-895e-aa54cfd06ba1" providerId="AD" clId="Web-{B09847A2-645C-4F1D-8DAA-63D77B269D3B}" dt="2024-06-26T09:47:59.120" v="5" actId="1076"/>
          <ac:grpSpMkLst>
            <pc:docMk/>
            <pc:sldMk cId="4193791004" sldId="256"/>
            <ac:grpSpMk id="53" creationId="{AC61FE2B-F443-A0EE-09FE-18283CF93C4A}"/>
          </ac:grpSpMkLst>
        </pc:grpChg>
        <pc:grpChg chg="mod">
          <ac:chgData name="Boufagher, Mehdy" userId="S::115816@sidel.com::a8e82b8c-6d9f-4cb3-895e-aa54cfd06ba1" providerId="AD" clId="Web-{B09847A2-645C-4F1D-8DAA-63D77B269D3B}" dt="2024-06-26T09:47:59.198" v="6" actId="1076"/>
          <ac:grpSpMkLst>
            <pc:docMk/>
            <pc:sldMk cId="4193791004" sldId="256"/>
            <ac:grpSpMk id="97" creationId="{2124E437-0FF5-26DF-2325-7A39EA88B6FC}"/>
          </ac:grpSpMkLst>
        </pc:grpChg>
      </pc:sldChg>
    </pc:docChg>
  </pc:docChgLst>
  <pc:docChgLst>
    <pc:chgData name="Boufagher, Mehdy" userId="a8e82b8c-6d9f-4cb3-895e-aa54cfd06ba1" providerId="ADAL" clId="{1A266F66-C073-454C-9D2F-B900D5D5929F}"/>
    <pc:docChg chg="undo custSel modSld">
      <pc:chgData name="Boufagher, Mehdy" userId="a8e82b8c-6d9f-4cb3-895e-aa54cfd06ba1" providerId="ADAL" clId="{1A266F66-C073-454C-9D2F-B900D5D5929F}" dt="2024-08-22T12:55:53.238" v="94" actId="1076"/>
      <pc:docMkLst>
        <pc:docMk/>
      </pc:docMkLst>
      <pc:sldChg chg="modSp mod">
        <pc:chgData name="Boufagher, Mehdy" userId="a8e82b8c-6d9f-4cb3-895e-aa54cfd06ba1" providerId="ADAL" clId="{1A266F66-C073-454C-9D2F-B900D5D5929F}" dt="2024-08-22T12:55:53.238" v="94" actId="1076"/>
        <pc:sldMkLst>
          <pc:docMk/>
          <pc:sldMk cId="4193791004" sldId="256"/>
        </pc:sldMkLst>
        <pc:spChg chg="mod">
          <ac:chgData name="Boufagher, Mehdy" userId="a8e82b8c-6d9f-4cb3-895e-aa54cfd06ba1" providerId="ADAL" clId="{1A266F66-C073-454C-9D2F-B900D5D5929F}" dt="2024-08-22T12:55:49.112" v="93" actId="1038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Boufagher, Mehdy" userId="a8e82b8c-6d9f-4cb3-895e-aa54cfd06ba1" providerId="ADAL" clId="{1A266F66-C073-454C-9D2F-B900D5D5929F}" dt="2024-08-22T12:55:49.112" v="93" actId="1038"/>
          <ac:spMkLst>
            <pc:docMk/>
            <pc:sldMk cId="4193791004" sldId="256"/>
            <ac:spMk id="52" creationId="{2D983DB6-86B6-2BF3-FCC8-46E7B8EBA5A3}"/>
          </ac:spMkLst>
        </pc:spChg>
        <pc:spChg chg="mod">
          <ac:chgData name="Boufagher, Mehdy" userId="a8e82b8c-6d9f-4cb3-895e-aa54cfd06ba1" providerId="ADAL" clId="{1A266F66-C073-454C-9D2F-B900D5D5929F}" dt="2024-08-22T12:54:22.141" v="23" actId="14100"/>
          <ac:spMkLst>
            <pc:docMk/>
            <pc:sldMk cId="4193791004" sldId="256"/>
            <ac:spMk id="54" creationId="{D88D3AC9-2E60-C411-DBE1-E42194A6EE2F}"/>
          </ac:spMkLst>
        </pc:spChg>
        <pc:spChg chg="mod">
          <ac:chgData name="Boufagher, Mehdy" userId="a8e82b8c-6d9f-4cb3-895e-aa54cfd06ba1" providerId="ADAL" clId="{1A266F66-C073-454C-9D2F-B900D5D5929F}" dt="2024-08-22T12:54:19.324" v="22" actId="14100"/>
          <ac:spMkLst>
            <pc:docMk/>
            <pc:sldMk cId="4193791004" sldId="256"/>
            <ac:spMk id="55" creationId="{E5DD7732-363C-F4DA-A84D-B3E8AF3EFD06}"/>
          </ac:spMkLst>
        </pc:spChg>
        <pc:spChg chg="mod">
          <ac:chgData name="Boufagher, Mehdy" userId="a8e82b8c-6d9f-4cb3-895e-aa54cfd06ba1" providerId="ADAL" clId="{1A266F66-C073-454C-9D2F-B900D5D5929F}" dt="2024-08-22T12:54:08.887" v="20" actId="14100"/>
          <ac:spMkLst>
            <pc:docMk/>
            <pc:sldMk cId="4193791004" sldId="256"/>
            <ac:spMk id="61" creationId="{3E8F08BB-7384-E4FB-4CF7-BFAD3ED739A3}"/>
          </ac:spMkLst>
        </pc:spChg>
        <pc:spChg chg="mod">
          <ac:chgData name="Boufagher, Mehdy" userId="a8e82b8c-6d9f-4cb3-895e-aa54cfd06ba1" providerId="ADAL" clId="{1A266F66-C073-454C-9D2F-B900D5D5929F}" dt="2024-08-22T12:54:46.088" v="25" actId="1076"/>
          <ac:spMkLst>
            <pc:docMk/>
            <pc:sldMk cId="4193791004" sldId="256"/>
            <ac:spMk id="81" creationId="{7F8FF035-9BA4-F3F0-474B-3B8CA92BC57C}"/>
          </ac:spMkLst>
        </pc:spChg>
        <pc:spChg chg="mod">
          <ac:chgData name="Boufagher, Mehdy" userId="a8e82b8c-6d9f-4cb3-895e-aa54cfd06ba1" providerId="ADAL" clId="{1A266F66-C073-454C-9D2F-B900D5D5929F}" dt="2024-08-22T12:54:46.088" v="25" actId="1076"/>
          <ac:spMkLst>
            <pc:docMk/>
            <pc:sldMk cId="4193791004" sldId="256"/>
            <ac:spMk id="82" creationId="{E613E64A-8215-A989-D201-A1DE6E0C731D}"/>
          </ac:spMkLst>
        </pc:spChg>
        <pc:spChg chg="mod">
          <ac:chgData name="Boufagher, Mehdy" userId="a8e82b8c-6d9f-4cb3-895e-aa54cfd06ba1" providerId="ADAL" clId="{1A266F66-C073-454C-9D2F-B900D5D5929F}" dt="2024-08-22T12:55:11.569" v="33" actId="1037"/>
          <ac:spMkLst>
            <pc:docMk/>
            <pc:sldMk cId="4193791004" sldId="256"/>
            <ac:spMk id="83" creationId="{BB6C8BF8-83D3-54C0-D546-7997C19520F1}"/>
          </ac:spMkLst>
        </pc:spChg>
        <pc:grpChg chg="mod">
          <ac:chgData name="Boufagher, Mehdy" userId="a8e82b8c-6d9f-4cb3-895e-aa54cfd06ba1" providerId="ADAL" clId="{1A266F66-C073-454C-9D2F-B900D5D5929F}" dt="2024-08-22T12:55:49.112" v="93" actId="1038"/>
          <ac:grpSpMkLst>
            <pc:docMk/>
            <pc:sldMk cId="4193791004" sldId="256"/>
            <ac:grpSpMk id="46" creationId="{B782813F-3496-38D5-905D-BF224DB6F91E}"/>
          </ac:grpSpMkLst>
        </pc:grpChg>
        <pc:grpChg chg="mod">
          <ac:chgData name="Boufagher, Mehdy" userId="a8e82b8c-6d9f-4cb3-895e-aa54cfd06ba1" providerId="ADAL" clId="{1A266F66-C073-454C-9D2F-B900D5D5929F}" dt="2024-08-22T12:54:59.822" v="31" actId="1076"/>
          <ac:grpSpMkLst>
            <pc:docMk/>
            <pc:sldMk cId="4193791004" sldId="256"/>
            <ac:grpSpMk id="49" creationId="{490ED495-63AE-8B1F-4398-41F98B2EF32B}"/>
          </ac:grpSpMkLst>
        </pc:grpChg>
        <pc:grpChg chg="mod">
          <ac:chgData name="Boufagher, Mehdy" userId="a8e82b8c-6d9f-4cb3-895e-aa54cfd06ba1" providerId="ADAL" clId="{1A266F66-C073-454C-9D2F-B900D5D5929F}" dt="2024-08-22T12:55:49.112" v="93" actId="1038"/>
          <ac:grpSpMkLst>
            <pc:docMk/>
            <pc:sldMk cId="4193791004" sldId="256"/>
            <ac:grpSpMk id="53" creationId="{AC61FE2B-F443-A0EE-09FE-18283CF93C4A}"/>
          </ac:grpSpMkLst>
        </pc:grpChg>
        <pc:grpChg chg="mod">
          <ac:chgData name="Boufagher, Mehdy" userId="a8e82b8c-6d9f-4cb3-895e-aa54cfd06ba1" providerId="ADAL" clId="{1A266F66-C073-454C-9D2F-B900D5D5929F}" dt="2024-08-22T12:55:53.238" v="94" actId="1076"/>
          <ac:grpSpMkLst>
            <pc:docMk/>
            <pc:sldMk cId="4193791004" sldId="256"/>
            <ac:grpSpMk id="97" creationId="{2124E437-0FF5-26DF-2325-7A39EA88B6FC}"/>
          </ac:grpSpMkLst>
        </pc:grpChg>
      </pc:sldChg>
    </pc:docChg>
  </pc:docChgLst>
  <pc:docChgLst>
    <pc:chgData name="Tessier, Camille" userId="S::114456@sidel.com::59c4ad2a-8e04-4f2b-9a59-68d02691039e" providerId="AD" clId="Web-{7030A0F9-6E26-F552-71B1-FA5BBB7283D0}"/>
    <pc:docChg chg="modSld">
      <pc:chgData name="Tessier, Camille" userId="S::114456@sidel.com::59c4ad2a-8e04-4f2b-9a59-68d02691039e" providerId="AD" clId="Web-{7030A0F9-6E26-F552-71B1-FA5BBB7283D0}" dt="2024-06-26T07:53:18.537" v="2" actId="1076"/>
      <pc:docMkLst>
        <pc:docMk/>
      </pc:docMkLst>
      <pc:sldChg chg="modSp">
        <pc:chgData name="Tessier, Camille" userId="S::114456@sidel.com::59c4ad2a-8e04-4f2b-9a59-68d02691039e" providerId="AD" clId="Web-{7030A0F9-6E26-F552-71B1-FA5BBB7283D0}" dt="2024-06-26T07:53:18.537" v="2" actId="1076"/>
        <pc:sldMkLst>
          <pc:docMk/>
          <pc:sldMk cId="4193791004" sldId="256"/>
        </pc:sldMkLst>
        <pc:grpChg chg="mod">
          <ac:chgData name="Tessier, Camille" userId="S::114456@sidel.com::59c4ad2a-8e04-4f2b-9a59-68d02691039e" providerId="AD" clId="Web-{7030A0F9-6E26-F552-71B1-FA5BBB7283D0}" dt="2024-06-26T07:53:18.537" v="2" actId="1076"/>
          <ac:grpSpMkLst>
            <pc:docMk/>
            <pc:sldMk cId="4193791004" sldId="256"/>
            <ac:grpSpMk id="97" creationId="{2124E437-0FF5-26DF-2325-7A39EA88B6FC}"/>
          </ac:grpSpMkLst>
        </pc:grpChg>
      </pc:sldChg>
    </pc:docChg>
  </pc:docChgLst>
  <pc:docChgLst>
    <pc:chgData name="Faure, Didier" userId="791ba54c-1f49-4f2e-b537-01eab0413206" providerId="ADAL" clId="{3E3E3A91-54F1-4C95-9B18-EAB11901F64B}"/>
    <pc:docChg chg="undo custSel modSld">
      <pc:chgData name="Faure, Didier" userId="791ba54c-1f49-4f2e-b537-01eab0413206" providerId="ADAL" clId="{3E3E3A91-54F1-4C95-9B18-EAB11901F64B}" dt="2024-11-18T07:30:57.878" v="56" actId="20577"/>
      <pc:docMkLst>
        <pc:docMk/>
      </pc:docMkLst>
      <pc:sldChg chg="modSp mod">
        <pc:chgData name="Faure, Didier" userId="791ba54c-1f49-4f2e-b537-01eab0413206" providerId="ADAL" clId="{3E3E3A91-54F1-4C95-9B18-EAB11901F64B}" dt="2024-11-18T07:30:57.878" v="56" actId="20577"/>
        <pc:sldMkLst>
          <pc:docMk/>
          <pc:sldMk cId="4193791004" sldId="256"/>
        </pc:sldMkLst>
        <pc:spChg chg="mod">
          <ac:chgData name="Faure, Didier" userId="791ba54c-1f49-4f2e-b537-01eab0413206" providerId="ADAL" clId="{3E3E3A91-54F1-4C95-9B18-EAB11901F64B}" dt="2024-11-18T07:30:57.878" v="56" actId="20577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Faure, Didier" userId="791ba54c-1f49-4f2e-b537-01eab0413206" providerId="ADAL" clId="{3E3E3A91-54F1-4C95-9B18-EAB11901F64B}" dt="2024-11-18T07:30:25.340" v="50" actId="20577"/>
          <ac:spMkLst>
            <pc:docMk/>
            <pc:sldMk cId="4193791004" sldId="256"/>
            <ac:spMk id="52" creationId="{2D983DB6-86B6-2BF3-FCC8-46E7B8EBA5A3}"/>
          </ac:spMkLst>
        </pc:spChg>
      </pc:sldChg>
    </pc:docChg>
  </pc:docChgLst>
  <pc:docChgLst>
    <pc:chgData name="Boufagher, Mehdy" userId="a8e82b8c-6d9f-4cb3-895e-aa54cfd06ba1" providerId="ADAL" clId="{DF3FEBE2-F4CD-44AA-B4CA-2C09DF3411C4}"/>
    <pc:docChg chg="undo custSel modSld modMainMaster">
      <pc:chgData name="Boufagher, Mehdy" userId="a8e82b8c-6d9f-4cb3-895e-aa54cfd06ba1" providerId="ADAL" clId="{DF3FEBE2-F4CD-44AA-B4CA-2C09DF3411C4}" dt="2024-06-27T09:13:23.587" v="73" actId="1076"/>
      <pc:docMkLst>
        <pc:docMk/>
      </pc:docMkLst>
      <pc:sldChg chg="addSp delSp modSp mod">
        <pc:chgData name="Boufagher, Mehdy" userId="a8e82b8c-6d9f-4cb3-895e-aa54cfd06ba1" providerId="ADAL" clId="{DF3FEBE2-F4CD-44AA-B4CA-2C09DF3411C4}" dt="2024-06-27T09:13:23.587" v="73" actId="1076"/>
        <pc:sldMkLst>
          <pc:docMk/>
          <pc:sldMk cId="4193791004" sldId="256"/>
        </pc:sldMkLst>
        <pc:spChg chg="add del mod">
          <ac:chgData name="Boufagher, Mehdy" userId="a8e82b8c-6d9f-4cb3-895e-aa54cfd06ba1" providerId="ADAL" clId="{DF3FEBE2-F4CD-44AA-B4CA-2C09DF3411C4}" dt="2024-06-27T08:51:50.999" v="39" actId="478"/>
          <ac:spMkLst>
            <pc:docMk/>
            <pc:sldMk cId="4193791004" sldId="256"/>
            <ac:spMk id="2" creationId="{77702A7F-C288-2A29-E832-0E073E569494}"/>
          </ac:spMkLst>
        </pc:spChg>
        <pc:spChg chg="add del mod">
          <ac:chgData name="Boufagher, Mehdy" userId="a8e82b8c-6d9f-4cb3-895e-aa54cfd06ba1" providerId="ADAL" clId="{DF3FEBE2-F4CD-44AA-B4CA-2C09DF3411C4}" dt="2024-06-27T08:51:26.528" v="15"/>
          <ac:spMkLst>
            <pc:docMk/>
            <pc:sldMk cId="4193791004" sldId="256"/>
            <ac:spMk id="3" creationId="{92704CED-E781-3369-B4EC-D15E2E2BFD09}"/>
          </ac:spMkLst>
        </pc:spChg>
        <pc:spChg chg="add del mod">
          <ac:chgData name="Boufagher, Mehdy" userId="a8e82b8c-6d9f-4cb3-895e-aa54cfd06ba1" providerId="ADAL" clId="{DF3FEBE2-F4CD-44AA-B4CA-2C09DF3411C4}" dt="2024-06-27T08:51:56.523" v="41" actId="478"/>
          <ac:spMkLst>
            <pc:docMk/>
            <pc:sldMk cId="4193791004" sldId="256"/>
            <ac:spMk id="4" creationId="{D2F2AC7D-F885-843A-DADF-0754F2AEA834}"/>
          </ac:spMkLst>
        </pc:spChg>
        <pc:spChg chg="add mod">
          <ac:chgData name="Boufagher, Mehdy" userId="a8e82b8c-6d9f-4cb3-895e-aa54cfd06ba1" providerId="ADAL" clId="{DF3FEBE2-F4CD-44AA-B4CA-2C09DF3411C4}" dt="2024-06-27T09:13:09.177" v="69"/>
          <ac:spMkLst>
            <pc:docMk/>
            <pc:sldMk cId="4193791004" sldId="256"/>
            <ac:spMk id="5" creationId="{8589CB51-D988-46C3-A854-324AA4E4F21D}"/>
          </ac:spMkLst>
        </pc:spChg>
        <pc:spChg chg="add">
          <ac:chgData name="Boufagher, Mehdy" userId="a8e82b8c-6d9f-4cb3-895e-aa54cfd06ba1" providerId="ADAL" clId="{DF3FEBE2-F4CD-44AA-B4CA-2C09DF3411C4}" dt="2024-06-27T09:13:09.177" v="69"/>
          <ac:spMkLst>
            <pc:docMk/>
            <pc:sldMk cId="4193791004" sldId="256"/>
            <ac:spMk id="6" creationId="{E56A0D64-7C8B-2E17-1B67-EBDC4E8BA4DB}"/>
          </ac:spMkLst>
        </pc:spChg>
        <pc:spChg chg="mod">
          <ac:chgData name="Boufagher, Mehdy" userId="a8e82b8c-6d9f-4cb3-895e-aa54cfd06ba1" providerId="ADAL" clId="{DF3FEBE2-F4CD-44AA-B4CA-2C09DF3411C4}" dt="2024-06-27T09:10:43.842" v="54" actId="1076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Boufagher, Mehdy" userId="a8e82b8c-6d9f-4cb3-895e-aa54cfd06ba1" providerId="ADAL" clId="{DF3FEBE2-F4CD-44AA-B4CA-2C09DF3411C4}" dt="2024-06-27T09:09:29.614" v="43" actId="2711"/>
          <ac:spMkLst>
            <pc:docMk/>
            <pc:sldMk cId="4193791004" sldId="256"/>
            <ac:spMk id="47" creationId="{12810C6C-0112-8A49-891F-CF41C6042719}"/>
          </ac:spMkLst>
        </pc:spChg>
        <pc:spChg chg="mod">
          <ac:chgData name="Boufagher, Mehdy" userId="a8e82b8c-6d9f-4cb3-895e-aa54cfd06ba1" providerId="ADAL" clId="{DF3FEBE2-F4CD-44AA-B4CA-2C09DF3411C4}" dt="2024-06-27T09:09:29.614" v="43" actId="2711"/>
          <ac:spMkLst>
            <pc:docMk/>
            <pc:sldMk cId="4193791004" sldId="256"/>
            <ac:spMk id="48" creationId="{3EE1F40A-E823-952A-9BA1-159DD931E625}"/>
          </ac:spMkLst>
        </pc:spChg>
        <pc:spChg chg="mod">
          <ac:chgData name="Boufagher, Mehdy" userId="a8e82b8c-6d9f-4cb3-895e-aa54cfd06ba1" providerId="ADAL" clId="{DF3FEBE2-F4CD-44AA-B4CA-2C09DF3411C4}" dt="2024-06-27T09:10:43.842" v="54" actId="1076"/>
          <ac:spMkLst>
            <pc:docMk/>
            <pc:sldMk cId="4193791004" sldId="256"/>
            <ac:spMk id="52" creationId="{2D983DB6-86B6-2BF3-FCC8-46E7B8EBA5A3}"/>
          </ac:spMkLst>
        </pc:spChg>
        <pc:spChg chg="mod">
          <ac:chgData name="Boufagher, Mehdy" userId="a8e82b8c-6d9f-4cb3-895e-aa54cfd06ba1" providerId="ADAL" clId="{DF3FEBE2-F4CD-44AA-B4CA-2C09DF3411C4}" dt="2024-06-27T09:09:29.614" v="43" actId="2711"/>
          <ac:spMkLst>
            <pc:docMk/>
            <pc:sldMk cId="4193791004" sldId="256"/>
            <ac:spMk id="54" creationId="{D88D3AC9-2E60-C411-DBE1-E42194A6EE2F}"/>
          </ac:spMkLst>
        </pc:spChg>
        <pc:spChg chg="mod">
          <ac:chgData name="Boufagher, Mehdy" userId="a8e82b8c-6d9f-4cb3-895e-aa54cfd06ba1" providerId="ADAL" clId="{DF3FEBE2-F4CD-44AA-B4CA-2C09DF3411C4}" dt="2024-06-27T09:09:29.614" v="43" actId="2711"/>
          <ac:spMkLst>
            <pc:docMk/>
            <pc:sldMk cId="4193791004" sldId="256"/>
            <ac:spMk id="55" creationId="{E5DD7732-363C-F4DA-A84D-B3E8AF3EFD06}"/>
          </ac:spMkLst>
        </pc:spChg>
        <pc:spChg chg="mod">
          <ac:chgData name="Boufagher, Mehdy" userId="a8e82b8c-6d9f-4cb3-895e-aa54cfd06ba1" providerId="ADAL" clId="{DF3FEBE2-F4CD-44AA-B4CA-2C09DF3411C4}" dt="2024-06-27T09:10:03.256" v="47" actId="14100"/>
          <ac:spMkLst>
            <pc:docMk/>
            <pc:sldMk cId="4193791004" sldId="256"/>
            <ac:spMk id="61" creationId="{3E8F08BB-7384-E4FB-4CF7-BFAD3ED739A3}"/>
          </ac:spMkLst>
        </pc:spChg>
        <pc:spChg chg="mod">
          <ac:chgData name="Boufagher, Mehdy" userId="a8e82b8c-6d9f-4cb3-895e-aa54cfd06ba1" providerId="ADAL" clId="{DF3FEBE2-F4CD-44AA-B4CA-2C09DF3411C4}" dt="2024-06-27T09:09:29.614" v="43" actId="2711"/>
          <ac:spMkLst>
            <pc:docMk/>
            <pc:sldMk cId="4193791004" sldId="256"/>
            <ac:spMk id="62" creationId="{C8150B97-541C-BC17-A789-56F8312ED4DB}"/>
          </ac:spMkLst>
        </pc:spChg>
        <pc:spChg chg="mod">
          <ac:chgData name="Boufagher, Mehdy" userId="a8e82b8c-6d9f-4cb3-895e-aa54cfd06ba1" providerId="ADAL" clId="{DF3FEBE2-F4CD-44AA-B4CA-2C09DF3411C4}" dt="2024-06-27T09:09:29.614" v="43" actId="2711"/>
          <ac:spMkLst>
            <pc:docMk/>
            <pc:sldMk cId="4193791004" sldId="256"/>
            <ac:spMk id="63" creationId="{A80B108C-F084-D870-FFE1-699A4D7E5A9C}"/>
          </ac:spMkLst>
        </pc:spChg>
        <pc:spChg chg="mod">
          <ac:chgData name="Boufagher, Mehdy" userId="a8e82b8c-6d9f-4cb3-895e-aa54cfd06ba1" providerId="ADAL" clId="{DF3FEBE2-F4CD-44AA-B4CA-2C09DF3411C4}" dt="2024-06-27T09:09:29.614" v="43" actId="2711"/>
          <ac:spMkLst>
            <pc:docMk/>
            <pc:sldMk cId="4193791004" sldId="256"/>
            <ac:spMk id="64" creationId="{DBADC5FC-5F63-742C-4471-FC03D2601782}"/>
          </ac:spMkLst>
        </pc:spChg>
        <pc:spChg chg="mod">
          <ac:chgData name="Boufagher, Mehdy" userId="a8e82b8c-6d9f-4cb3-895e-aa54cfd06ba1" providerId="ADAL" clId="{DF3FEBE2-F4CD-44AA-B4CA-2C09DF3411C4}" dt="2024-06-27T09:09:29.614" v="43" actId="2711"/>
          <ac:spMkLst>
            <pc:docMk/>
            <pc:sldMk cId="4193791004" sldId="256"/>
            <ac:spMk id="65" creationId="{6F5CBB1E-7EAD-1268-BE31-C74056578596}"/>
          </ac:spMkLst>
        </pc:spChg>
        <pc:spChg chg="mod">
          <ac:chgData name="Boufagher, Mehdy" userId="a8e82b8c-6d9f-4cb3-895e-aa54cfd06ba1" providerId="ADAL" clId="{DF3FEBE2-F4CD-44AA-B4CA-2C09DF3411C4}" dt="2024-06-27T09:09:29.614" v="43" actId="2711"/>
          <ac:spMkLst>
            <pc:docMk/>
            <pc:sldMk cId="4193791004" sldId="256"/>
            <ac:spMk id="66" creationId="{E3D8C216-047A-0E7E-482B-070507816A1B}"/>
          </ac:spMkLst>
        </pc:spChg>
        <pc:spChg chg="mod">
          <ac:chgData name="Boufagher, Mehdy" userId="a8e82b8c-6d9f-4cb3-895e-aa54cfd06ba1" providerId="ADAL" clId="{DF3FEBE2-F4CD-44AA-B4CA-2C09DF3411C4}" dt="2024-06-27T09:09:29.614" v="43" actId="2711"/>
          <ac:spMkLst>
            <pc:docMk/>
            <pc:sldMk cId="4193791004" sldId="256"/>
            <ac:spMk id="67" creationId="{1707BAA9-DCA5-5E2B-3C1B-986695A9A3BD}"/>
          </ac:spMkLst>
        </pc:spChg>
        <pc:spChg chg="mod">
          <ac:chgData name="Boufagher, Mehdy" userId="a8e82b8c-6d9f-4cb3-895e-aa54cfd06ba1" providerId="ADAL" clId="{DF3FEBE2-F4CD-44AA-B4CA-2C09DF3411C4}" dt="2024-06-27T09:09:29.614" v="43" actId="2711"/>
          <ac:spMkLst>
            <pc:docMk/>
            <pc:sldMk cId="4193791004" sldId="256"/>
            <ac:spMk id="68" creationId="{7DE98027-5F83-A5FC-4337-E3E1E304AA6F}"/>
          </ac:spMkLst>
        </pc:spChg>
        <pc:spChg chg="mod">
          <ac:chgData name="Boufagher, Mehdy" userId="a8e82b8c-6d9f-4cb3-895e-aa54cfd06ba1" providerId="ADAL" clId="{DF3FEBE2-F4CD-44AA-B4CA-2C09DF3411C4}" dt="2024-06-27T09:09:29.614" v="43" actId="2711"/>
          <ac:spMkLst>
            <pc:docMk/>
            <pc:sldMk cId="4193791004" sldId="256"/>
            <ac:spMk id="69" creationId="{25DACCD5-7A73-7525-1A8B-7E787DA1F44B}"/>
          </ac:spMkLst>
        </pc:spChg>
        <pc:spChg chg="mod">
          <ac:chgData name="Boufagher, Mehdy" userId="a8e82b8c-6d9f-4cb3-895e-aa54cfd06ba1" providerId="ADAL" clId="{DF3FEBE2-F4CD-44AA-B4CA-2C09DF3411C4}" dt="2024-06-27T09:09:29.614" v="43" actId="2711"/>
          <ac:spMkLst>
            <pc:docMk/>
            <pc:sldMk cId="4193791004" sldId="256"/>
            <ac:spMk id="70" creationId="{93B8876F-D75E-DDD0-807A-A249C3FADAED}"/>
          </ac:spMkLst>
        </pc:spChg>
        <pc:spChg chg="mod">
          <ac:chgData name="Boufagher, Mehdy" userId="a8e82b8c-6d9f-4cb3-895e-aa54cfd06ba1" providerId="ADAL" clId="{DF3FEBE2-F4CD-44AA-B4CA-2C09DF3411C4}" dt="2024-06-27T09:09:29.614" v="43" actId="2711"/>
          <ac:spMkLst>
            <pc:docMk/>
            <pc:sldMk cId="4193791004" sldId="256"/>
            <ac:spMk id="71" creationId="{82B5FA08-1DB6-77C3-5E88-F6CC8673B3A0}"/>
          </ac:spMkLst>
        </pc:spChg>
        <pc:spChg chg="mod">
          <ac:chgData name="Boufagher, Mehdy" userId="a8e82b8c-6d9f-4cb3-895e-aa54cfd06ba1" providerId="ADAL" clId="{DF3FEBE2-F4CD-44AA-B4CA-2C09DF3411C4}" dt="2024-06-27T09:09:29.614" v="43" actId="2711"/>
          <ac:spMkLst>
            <pc:docMk/>
            <pc:sldMk cId="4193791004" sldId="256"/>
            <ac:spMk id="72" creationId="{1FDECD4F-9DF8-6612-491B-34F87349BAA1}"/>
          </ac:spMkLst>
        </pc:spChg>
        <pc:spChg chg="mod">
          <ac:chgData name="Boufagher, Mehdy" userId="a8e82b8c-6d9f-4cb3-895e-aa54cfd06ba1" providerId="ADAL" clId="{DF3FEBE2-F4CD-44AA-B4CA-2C09DF3411C4}" dt="2024-06-27T09:09:29.614" v="43" actId="2711"/>
          <ac:spMkLst>
            <pc:docMk/>
            <pc:sldMk cId="4193791004" sldId="256"/>
            <ac:spMk id="73" creationId="{12EB70C3-9807-83CD-C6D7-8DA816CD10C5}"/>
          </ac:spMkLst>
        </pc:spChg>
        <pc:spChg chg="mod">
          <ac:chgData name="Boufagher, Mehdy" userId="a8e82b8c-6d9f-4cb3-895e-aa54cfd06ba1" providerId="ADAL" clId="{DF3FEBE2-F4CD-44AA-B4CA-2C09DF3411C4}" dt="2024-06-27T09:09:29.614" v="43" actId="2711"/>
          <ac:spMkLst>
            <pc:docMk/>
            <pc:sldMk cId="4193791004" sldId="256"/>
            <ac:spMk id="74" creationId="{E443DD28-22B4-64F2-4A99-C128192B85BB}"/>
          </ac:spMkLst>
        </pc:spChg>
        <pc:spChg chg="mod">
          <ac:chgData name="Boufagher, Mehdy" userId="a8e82b8c-6d9f-4cb3-895e-aa54cfd06ba1" providerId="ADAL" clId="{DF3FEBE2-F4CD-44AA-B4CA-2C09DF3411C4}" dt="2024-06-27T09:09:29.614" v="43" actId="2711"/>
          <ac:spMkLst>
            <pc:docMk/>
            <pc:sldMk cId="4193791004" sldId="256"/>
            <ac:spMk id="75" creationId="{ED133E87-7334-5DAE-45D3-5C83D05C9F54}"/>
          </ac:spMkLst>
        </pc:spChg>
        <pc:spChg chg="mod">
          <ac:chgData name="Boufagher, Mehdy" userId="a8e82b8c-6d9f-4cb3-895e-aa54cfd06ba1" providerId="ADAL" clId="{DF3FEBE2-F4CD-44AA-B4CA-2C09DF3411C4}" dt="2024-06-27T09:12:40.469" v="68" actId="1076"/>
          <ac:spMkLst>
            <pc:docMk/>
            <pc:sldMk cId="4193791004" sldId="256"/>
            <ac:spMk id="81" creationId="{7F8FF035-9BA4-F3F0-474B-3B8CA92BC57C}"/>
          </ac:spMkLst>
        </pc:spChg>
        <pc:spChg chg="mod">
          <ac:chgData name="Boufagher, Mehdy" userId="a8e82b8c-6d9f-4cb3-895e-aa54cfd06ba1" providerId="ADAL" clId="{DF3FEBE2-F4CD-44AA-B4CA-2C09DF3411C4}" dt="2024-06-27T09:12:40.469" v="68" actId="1076"/>
          <ac:spMkLst>
            <pc:docMk/>
            <pc:sldMk cId="4193791004" sldId="256"/>
            <ac:spMk id="82" creationId="{E613E64A-8215-A989-D201-A1DE6E0C731D}"/>
          </ac:spMkLst>
        </pc:spChg>
        <pc:spChg chg="mod">
          <ac:chgData name="Boufagher, Mehdy" userId="a8e82b8c-6d9f-4cb3-895e-aa54cfd06ba1" providerId="ADAL" clId="{DF3FEBE2-F4CD-44AA-B4CA-2C09DF3411C4}" dt="2024-06-27T09:11:21.209" v="61" actId="122"/>
          <ac:spMkLst>
            <pc:docMk/>
            <pc:sldMk cId="4193791004" sldId="256"/>
            <ac:spMk id="83" creationId="{BB6C8BF8-83D3-54C0-D546-7997C19520F1}"/>
          </ac:spMkLst>
        </pc:spChg>
        <pc:spChg chg="mod">
          <ac:chgData name="Boufagher, Mehdy" userId="a8e82b8c-6d9f-4cb3-895e-aa54cfd06ba1" providerId="ADAL" clId="{DF3FEBE2-F4CD-44AA-B4CA-2C09DF3411C4}" dt="2024-06-27T09:09:29.614" v="43" actId="2711"/>
          <ac:spMkLst>
            <pc:docMk/>
            <pc:sldMk cId="4193791004" sldId="256"/>
            <ac:spMk id="85" creationId="{3CFECDA4-226B-79C8-A599-9758303A00AB}"/>
          </ac:spMkLst>
        </pc:spChg>
        <pc:grpChg chg="mod">
          <ac:chgData name="Boufagher, Mehdy" userId="a8e82b8c-6d9f-4cb3-895e-aa54cfd06ba1" providerId="ADAL" clId="{DF3FEBE2-F4CD-44AA-B4CA-2C09DF3411C4}" dt="2024-06-27T09:10:43.842" v="54" actId="1076"/>
          <ac:grpSpMkLst>
            <pc:docMk/>
            <pc:sldMk cId="4193791004" sldId="256"/>
            <ac:grpSpMk id="46" creationId="{B782813F-3496-38D5-905D-BF224DB6F91E}"/>
          </ac:grpSpMkLst>
        </pc:grpChg>
        <pc:grpChg chg="mod ord">
          <ac:chgData name="Boufagher, Mehdy" userId="a8e82b8c-6d9f-4cb3-895e-aa54cfd06ba1" providerId="ADAL" clId="{DF3FEBE2-F4CD-44AA-B4CA-2C09DF3411C4}" dt="2024-06-27T09:13:23.587" v="73" actId="1076"/>
          <ac:grpSpMkLst>
            <pc:docMk/>
            <pc:sldMk cId="4193791004" sldId="256"/>
            <ac:grpSpMk id="49" creationId="{490ED495-63AE-8B1F-4398-41F98B2EF32B}"/>
          </ac:grpSpMkLst>
        </pc:grpChg>
        <pc:grpChg chg="mod">
          <ac:chgData name="Boufagher, Mehdy" userId="a8e82b8c-6d9f-4cb3-895e-aa54cfd06ba1" providerId="ADAL" clId="{DF3FEBE2-F4CD-44AA-B4CA-2C09DF3411C4}" dt="2024-06-27T09:10:43.842" v="54" actId="1076"/>
          <ac:grpSpMkLst>
            <pc:docMk/>
            <pc:sldMk cId="4193791004" sldId="256"/>
            <ac:grpSpMk id="53" creationId="{AC61FE2B-F443-A0EE-09FE-18283CF93C4A}"/>
          </ac:grpSpMkLst>
        </pc:grpChg>
        <pc:grpChg chg="mod">
          <ac:chgData name="Boufagher, Mehdy" userId="a8e82b8c-6d9f-4cb3-895e-aa54cfd06ba1" providerId="ADAL" clId="{DF3FEBE2-F4CD-44AA-B4CA-2C09DF3411C4}" dt="2024-06-27T09:10:43.842" v="54" actId="1076"/>
          <ac:grpSpMkLst>
            <pc:docMk/>
            <pc:sldMk cId="4193791004" sldId="256"/>
            <ac:grpSpMk id="97" creationId="{2124E437-0FF5-26DF-2325-7A39EA88B6FC}"/>
          </ac:grpSpMkLst>
        </pc:grpChg>
        <pc:picChg chg="mod">
          <ac:chgData name="Boufagher, Mehdy" userId="a8e82b8c-6d9f-4cb3-895e-aa54cfd06ba1" providerId="ADAL" clId="{DF3FEBE2-F4CD-44AA-B4CA-2C09DF3411C4}" dt="2024-06-27T09:11:13.309" v="60" actId="1076"/>
          <ac:picMkLst>
            <pc:docMk/>
            <pc:sldMk cId="4193791004" sldId="256"/>
            <ac:picMk id="84" creationId="{2FEC2C91-A539-9968-6BD5-85395EF9AD4A}"/>
          </ac:picMkLst>
        </pc:picChg>
      </pc:sldChg>
      <pc:sldMasterChg chg="modSldLayout">
        <pc:chgData name="Boufagher, Mehdy" userId="a8e82b8c-6d9f-4cb3-895e-aa54cfd06ba1" providerId="ADAL" clId="{DF3FEBE2-F4CD-44AA-B4CA-2C09DF3411C4}" dt="2024-06-27T09:11:06.660" v="59" actId="1076"/>
        <pc:sldMasterMkLst>
          <pc:docMk/>
          <pc:sldMasterMk cId="14599006" sldId="2147483660"/>
        </pc:sldMasterMkLst>
        <pc:sldLayoutChg chg="delSp modSp mod">
          <pc:chgData name="Boufagher, Mehdy" userId="a8e82b8c-6d9f-4cb3-895e-aa54cfd06ba1" providerId="ADAL" clId="{DF3FEBE2-F4CD-44AA-B4CA-2C09DF3411C4}" dt="2024-06-27T09:11:06.660" v="59" actId="1076"/>
          <pc:sldLayoutMkLst>
            <pc:docMk/>
            <pc:sldMasterMk cId="14599006" sldId="2147483648"/>
            <pc:sldLayoutMk cId="3095034888" sldId="2147483661"/>
          </pc:sldLayoutMkLst>
          <pc:spChg chg="mod">
            <ac:chgData name="Boufagher, Mehdy" userId="a8e82b8c-6d9f-4cb3-895e-aa54cfd06ba1" providerId="ADAL" clId="{DF3FEBE2-F4CD-44AA-B4CA-2C09DF3411C4}" dt="2024-06-27T09:11:06.660" v="59" actId="1076"/>
            <ac:spMkLst>
              <pc:docMk/>
              <pc:sldMasterMk cId="14599006" sldId="2147483648"/>
              <pc:sldLayoutMk cId="3095034888" sldId="2147483661"/>
              <ac:spMk id="4" creationId="{B50F23EA-ED23-5CD0-E54D-4DA26796A6AC}"/>
            </ac:spMkLst>
          </pc:spChg>
          <pc:spChg chg="del">
            <ac:chgData name="Boufagher, Mehdy" userId="a8e82b8c-6d9f-4cb3-895e-aa54cfd06ba1" providerId="ADAL" clId="{DF3FEBE2-F4CD-44AA-B4CA-2C09DF3411C4}" dt="2024-06-27T09:10:59.940" v="55" actId="478"/>
            <ac:spMkLst>
              <pc:docMk/>
              <pc:sldMasterMk cId="14599006" sldId="2147483648"/>
              <pc:sldLayoutMk cId="3095034888" sldId="2147483661"/>
              <ac:spMk id="5" creationId="{74BEAF53-7F52-376D-4726-8C9A8C88AA31}"/>
            </ac:spMkLst>
          </pc:spChg>
          <pc:spChg chg="del">
            <ac:chgData name="Boufagher, Mehdy" userId="a8e82b8c-6d9f-4cb3-895e-aa54cfd06ba1" providerId="ADAL" clId="{DF3FEBE2-F4CD-44AA-B4CA-2C09DF3411C4}" dt="2024-06-27T09:11:00.669" v="56" actId="478"/>
            <ac:spMkLst>
              <pc:docMk/>
              <pc:sldMasterMk cId="14599006" sldId="2147483648"/>
              <pc:sldLayoutMk cId="3095034888" sldId="2147483661"/>
              <ac:spMk id="6" creationId="{60EADD95-43DE-E783-487E-FE521710B8D6}"/>
            </ac:spMkLst>
          </pc:spChg>
        </pc:sldLayoutChg>
      </pc:sldMasterChg>
    </pc:docChg>
  </pc:docChgLst>
  <pc:docChgLst>
    <pc:chgData name="Boufagher, Mehdy" userId="S::115816@sidel.com::a8e82b8c-6d9f-4cb3-895e-aa54cfd06ba1" providerId="AD" clId="Web-{6110E148-8045-4D83-AD95-8048AE629636}"/>
    <pc:docChg chg="modSld">
      <pc:chgData name="Boufagher, Mehdy" userId="S::115816@sidel.com::a8e82b8c-6d9f-4cb3-895e-aa54cfd06ba1" providerId="AD" clId="Web-{6110E148-8045-4D83-AD95-8048AE629636}" dt="2024-05-06T08:46:01.279" v="1" actId="20577"/>
      <pc:docMkLst>
        <pc:docMk/>
      </pc:docMkLst>
      <pc:sldChg chg="modSp">
        <pc:chgData name="Boufagher, Mehdy" userId="S::115816@sidel.com::a8e82b8c-6d9f-4cb3-895e-aa54cfd06ba1" providerId="AD" clId="Web-{6110E148-8045-4D83-AD95-8048AE629636}" dt="2024-05-06T08:46:01.279" v="1" actId="20577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6110E148-8045-4D83-AD95-8048AE629636}" dt="2024-05-06T08:46:01.279" v="1" actId="20577"/>
          <ac:spMkLst>
            <pc:docMk/>
            <pc:sldMk cId="4193791004" sldId="256"/>
            <ac:spMk id="55" creationId="{E5DD7732-363C-F4DA-A84D-B3E8AF3EFD06}"/>
          </ac:spMkLst>
        </pc:spChg>
      </pc:sldChg>
    </pc:docChg>
  </pc:docChgLst>
  <pc:docChgLst>
    <pc:chgData name="Boufagher, Mehdy" userId="S::115816@sidel.com::a8e82b8c-6d9f-4cb3-895e-aa54cfd06ba1" providerId="AD" clId="Web-{47861E02-0417-4384-AC98-EE041A8420B6}"/>
    <pc:docChg chg="modSld">
      <pc:chgData name="Boufagher, Mehdy" userId="S::115816@sidel.com::a8e82b8c-6d9f-4cb3-895e-aa54cfd06ba1" providerId="AD" clId="Web-{47861E02-0417-4384-AC98-EE041A8420B6}" dt="2024-06-11T14:05:04.827" v="19" actId="20577"/>
      <pc:docMkLst>
        <pc:docMk/>
      </pc:docMkLst>
      <pc:sldChg chg="delSp modSp">
        <pc:chgData name="Boufagher, Mehdy" userId="S::115816@sidel.com::a8e82b8c-6d9f-4cb3-895e-aa54cfd06ba1" providerId="AD" clId="Web-{47861E02-0417-4384-AC98-EE041A8420B6}" dt="2024-06-11T14:05:04.827" v="19" actId="20577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47861E02-0417-4384-AC98-EE041A8420B6}" dt="2024-06-11T14:04:41.701" v="12" actId="14100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Boufagher, Mehdy" userId="S::115816@sidel.com::a8e82b8c-6d9f-4cb3-895e-aa54cfd06ba1" providerId="AD" clId="Web-{47861E02-0417-4384-AC98-EE041A8420B6}" dt="2024-06-11T14:04:46.248" v="13" actId="14100"/>
          <ac:spMkLst>
            <pc:docMk/>
            <pc:sldMk cId="4193791004" sldId="256"/>
            <ac:spMk id="52" creationId="{2D983DB6-86B6-2BF3-FCC8-46E7B8EBA5A3}"/>
          </ac:spMkLst>
        </pc:spChg>
        <pc:spChg chg="del">
          <ac:chgData name="Boufagher, Mehdy" userId="S::115816@sidel.com::a8e82b8c-6d9f-4cb3-895e-aa54cfd06ba1" providerId="AD" clId="Web-{47861E02-0417-4384-AC98-EE041A8420B6}" dt="2024-06-11T14:04:36.716" v="10"/>
          <ac:spMkLst>
            <pc:docMk/>
            <pc:sldMk cId="4193791004" sldId="256"/>
            <ac:spMk id="56" creationId="{4C4FC064-3AE4-BDB6-CE6E-ED90C2136D5A}"/>
          </ac:spMkLst>
        </pc:spChg>
        <pc:spChg chg="del topLvl">
          <ac:chgData name="Boufagher, Mehdy" userId="S::115816@sidel.com::a8e82b8c-6d9f-4cb3-895e-aa54cfd06ba1" providerId="AD" clId="Web-{47861E02-0417-4384-AC98-EE041A8420B6}" dt="2024-06-11T14:04:36.091" v="9"/>
          <ac:spMkLst>
            <pc:docMk/>
            <pc:sldMk cId="4193791004" sldId="256"/>
            <ac:spMk id="58" creationId="{69C39850-2352-24DD-6104-10190B939056}"/>
          </ac:spMkLst>
        </pc:spChg>
        <pc:spChg chg="del topLvl">
          <ac:chgData name="Boufagher, Mehdy" userId="S::115816@sidel.com::a8e82b8c-6d9f-4cb3-895e-aa54cfd06ba1" providerId="AD" clId="Web-{47861E02-0417-4384-AC98-EE041A8420B6}" dt="2024-06-11T14:04:35.357" v="8"/>
          <ac:spMkLst>
            <pc:docMk/>
            <pc:sldMk cId="4193791004" sldId="256"/>
            <ac:spMk id="59" creationId="{0946C61B-574F-2826-8F24-6605425CDEA4}"/>
          </ac:spMkLst>
        </pc:spChg>
        <pc:spChg chg="mod">
          <ac:chgData name="Boufagher, Mehdy" userId="S::115816@sidel.com::a8e82b8c-6d9f-4cb3-895e-aa54cfd06ba1" providerId="AD" clId="Web-{47861E02-0417-4384-AC98-EE041A8420B6}" dt="2024-06-11T14:05:04.827" v="19" actId="20577"/>
          <ac:spMkLst>
            <pc:docMk/>
            <pc:sldMk cId="4193791004" sldId="256"/>
            <ac:spMk id="75" creationId="{ED133E87-7334-5DAE-45D3-5C83D05C9F54}"/>
          </ac:spMkLst>
        </pc:spChg>
        <pc:grpChg chg="del">
          <ac:chgData name="Boufagher, Mehdy" userId="S::115816@sidel.com::a8e82b8c-6d9f-4cb3-895e-aa54cfd06ba1" providerId="AD" clId="Web-{47861E02-0417-4384-AC98-EE041A8420B6}" dt="2024-06-11T14:04:35.357" v="8"/>
          <ac:grpSpMkLst>
            <pc:docMk/>
            <pc:sldMk cId="4193791004" sldId="256"/>
            <ac:grpSpMk id="57" creationId="{D682DAD1-ECF6-A60C-6984-9692AA5B5BA7}"/>
          </ac:grpSpMkLst>
        </pc:grpChg>
        <pc:grpChg chg="mod">
          <ac:chgData name="Boufagher, Mehdy" userId="S::115816@sidel.com::a8e82b8c-6d9f-4cb3-895e-aa54cfd06ba1" providerId="AD" clId="Web-{47861E02-0417-4384-AC98-EE041A8420B6}" dt="2024-06-11T14:04:54.217" v="17" actId="1076"/>
          <ac:grpSpMkLst>
            <pc:docMk/>
            <pc:sldMk cId="4193791004" sldId="256"/>
            <ac:grpSpMk id="97" creationId="{2124E437-0FF5-26DF-2325-7A39EA88B6FC}"/>
          </ac:grpSpMkLst>
        </pc:grpChg>
      </pc:sldChg>
    </pc:docChg>
  </pc:docChgLst>
  <pc:docChgLst>
    <pc:chgData name="Boufagher, Mehdy" userId="S::115816@sidel.com::a8e82b8c-6d9f-4cb3-895e-aa54cfd06ba1" providerId="AD" clId="Web-{90078E5D-AA00-4D6D-9F11-A351061D5DEB}"/>
    <pc:docChg chg="modSld">
      <pc:chgData name="Boufagher, Mehdy" userId="S::115816@sidel.com::a8e82b8c-6d9f-4cb3-895e-aa54cfd06ba1" providerId="AD" clId="Web-{90078E5D-AA00-4D6D-9F11-A351061D5DEB}" dt="2025-03-21T13:10:19.917" v="24" actId="20577"/>
      <pc:docMkLst>
        <pc:docMk/>
      </pc:docMkLst>
      <pc:sldChg chg="addSp delSp modSp">
        <pc:chgData name="Boufagher, Mehdy" userId="S::115816@sidel.com::a8e82b8c-6d9f-4cb3-895e-aa54cfd06ba1" providerId="AD" clId="Web-{90078E5D-AA00-4D6D-9F11-A351061D5DEB}" dt="2025-03-21T13:10:19.917" v="24" actId="20577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90078E5D-AA00-4D6D-9F11-A351061D5DEB}" dt="2025-03-21T13:10:19.917" v="24" actId="20577"/>
          <ac:spMkLst>
            <pc:docMk/>
            <pc:sldMk cId="4193791004" sldId="256"/>
            <ac:spMk id="61" creationId="{3E8F08BB-7384-E4FB-4CF7-BFAD3ED739A3}"/>
          </ac:spMkLst>
        </pc:spChg>
        <pc:spChg chg="mod">
          <ac:chgData name="Boufagher, Mehdy" userId="S::115816@sidel.com::a8e82b8c-6d9f-4cb3-895e-aa54cfd06ba1" providerId="AD" clId="Web-{90078E5D-AA00-4D6D-9F11-A351061D5DEB}" dt="2025-03-21T13:04:30.608" v="11" actId="20577"/>
          <ac:spMkLst>
            <pc:docMk/>
            <pc:sldMk cId="4193791004" sldId="256"/>
            <ac:spMk id="62" creationId="{C8150B97-541C-BC17-A789-56F8312ED4DB}"/>
          </ac:spMkLst>
        </pc:spChg>
        <pc:spChg chg="mod">
          <ac:chgData name="Boufagher, Mehdy" userId="S::115816@sidel.com::a8e82b8c-6d9f-4cb3-895e-aa54cfd06ba1" providerId="AD" clId="Web-{90078E5D-AA00-4D6D-9F11-A351061D5DEB}" dt="2025-03-21T13:09:59.495" v="20" actId="1076"/>
          <ac:spMkLst>
            <pc:docMk/>
            <pc:sldMk cId="4193791004" sldId="256"/>
            <ac:spMk id="81" creationId="{7F8FF035-9BA4-F3F0-474B-3B8CA92BC57C}"/>
          </ac:spMkLst>
        </pc:spChg>
        <pc:spChg chg="mod">
          <ac:chgData name="Boufagher, Mehdy" userId="S::115816@sidel.com::a8e82b8c-6d9f-4cb3-895e-aa54cfd06ba1" providerId="AD" clId="Web-{90078E5D-AA00-4D6D-9F11-A351061D5DEB}" dt="2025-03-21T13:10:13.183" v="23" actId="1076"/>
          <ac:spMkLst>
            <pc:docMk/>
            <pc:sldMk cId="4193791004" sldId="256"/>
            <ac:spMk id="82" creationId="{E613E64A-8215-A989-D201-A1DE6E0C731D}"/>
          </ac:spMkLst>
        </pc:spChg>
        <pc:picChg chg="del">
          <ac:chgData name="Boufagher, Mehdy" userId="S::115816@sidel.com::a8e82b8c-6d9f-4cb3-895e-aa54cfd06ba1" providerId="AD" clId="Web-{90078E5D-AA00-4D6D-9F11-A351061D5DEB}" dt="2025-03-21T13:09:00.555" v="12"/>
          <ac:picMkLst>
            <pc:docMk/>
            <pc:sldMk cId="4193791004" sldId="256"/>
            <ac:picMk id="2" creationId="{E7826187-74F0-CBF0-57BB-57AC4DBE238A}"/>
          </ac:picMkLst>
        </pc:picChg>
        <pc:picChg chg="add mod">
          <ac:chgData name="Boufagher, Mehdy" userId="S::115816@sidel.com::a8e82b8c-6d9f-4cb3-895e-aa54cfd06ba1" providerId="AD" clId="Web-{90078E5D-AA00-4D6D-9F11-A351061D5DEB}" dt="2025-03-21T13:09:49.135" v="19" actId="1076"/>
          <ac:picMkLst>
            <pc:docMk/>
            <pc:sldMk cId="4193791004" sldId="256"/>
            <ac:picMk id="3" creationId="{0F4B3B66-899E-7B53-230B-EF5F559F820D}"/>
          </ac:picMkLst>
        </pc:picChg>
      </pc:sldChg>
    </pc:docChg>
  </pc:docChgLst>
  <pc:docChgLst>
    <pc:chgData name="Tessier, Camille" userId="59c4ad2a-8e04-4f2b-9a59-68d02691039e" providerId="ADAL" clId="{3BE82F05-6945-4A7B-BCBB-BFA50AFE4063}"/>
    <pc:docChg chg="modSld">
      <pc:chgData name="Tessier, Camille" userId="59c4ad2a-8e04-4f2b-9a59-68d02691039e" providerId="ADAL" clId="{3BE82F05-6945-4A7B-BCBB-BFA50AFE4063}" dt="2024-06-27T09:11:31.015" v="5" actId="1076"/>
      <pc:docMkLst>
        <pc:docMk/>
      </pc:docMkLst>
      <pc:sldChg chg="modSp mod">
        <pc:chgData name="Tessier, Camille" userId="59c4ad2a-8e04-4f2b-9a59-68d02691039e" providerId="ADAL" clId="{3BE82F05-6945-4A7B-BCBB-BFA50AFE4063}" dt="2024-06-27T09:11:31.015" v="5" actId="1076"/>
        <pc:sldMkLst>
          <pc:docMk/>
          <pc:sldMk cId="4193791004" sldId="256"/>
        </pc:sldMkLst>
        <pc:spChg chg="mod">
          <ac:chgData name="Tessier, Camille" userId="59c4ad2a-8e04-4f2b-9a59-68d02691039e" providerId="ADAL" clId="{3BE82F05-6945-4A7B-BCBB-BFA50AFE4063}" dt="2024-06-27T09:09:54.488" v="1" actId="1076"/>
          <ac:spMkLst>
            <pc:docMk/>
            <pc:sldMk cId="4193791004" sldId="256"/>
            <ac:spMk id="81" creationId="{7F8FF035-9BA4-F3F0-474B-3B8CA92BC57C}"/>
          </ac:spMkLst>
        </pc:spChg>
        <pc:spChg chg="mod">
          <ac:chgData name="Tessier, Camille" userId="59c4ad2a-8e04-4f2b-9a59-68d02691039e" providerId="ADAL" clId="{3BE82F05-6945-4A7B-BCBB-BFA50AFE4063}" dt="2024-06-27T09:09:54.488" v="1" actId="1076"/>
          <ac:spMkLst>
            <pc:docMk/>
            <pc:sldMk cId="4193791004" sldId="256"/>
            <ac:spMk id="82" creationId="{E613E64A-8215-A989-D201-A1DE6E0C731D}"/>
          </ac:spMkLst>
        </pc:spChg>
        <pc:spChg chg="mod">
          <ac:chgData name="Tessier, Camille" userId="59c4ad2a-8e04-4f2b-9a59-68d02691039e" providerId="ADAL" clId="{3BE82F05-6945-4A7B-BCBB-BFA50AFE4063}" dt="2024-06-27T09:11:31.015" v="5" actId="1076"/>
          <ac:spMkLst>
            <pc:docMk/>
            <pc:sldMk cId="4193791004" sldId="256"/>
            <ac:spMk id="83" creationId="{BB6C8BF8-83D3-54C0-D546-7997C19520F1}"/>
          </ac:spMkLst>
        </pc:spChg>
        <pc:picChg chg="mod">
          <ac:chgData name="Tessier, Camille" userId="59c4ad2a-8e04-4f2b-9a59-68d02691039e" providerId="ADAL" clId="{3BE82F05-6945-4A7B-BCBB-BFA50AFE4063}" dt="2024-06-27T09:11:05.449" v="2" actId="1076"/>
          <ac:picMkLst>
            <pc:docMk/>
            <pc:sldMk cId="4193791004" sldId="256"/>
            <ac:picMk id="84" creationId="{2FEC2C91-A539-9968-6BD5-85395EF9AD4A}"/>
          </ac:picMkLst>
        </pc:picChg>
      </pc:sldChg>
    </pc:docChg>
  </pc:docChgLst>
  <pc:docChgLst>
    <pc:chgData name="Boufagher, Mehdy" userId="S::115816@sidel.com::a8e82b8c-6d9f-4cb3-895e-aa54cfd06ba1" providerId="AD" clId="Web-{8218FF1B-B461-48D0-BA4D-475B1CF97B9F}"/>
    <pc:docChg chg="modSld">
      <pc:chgData name="Boufagher, Mehdy" userId="S::115816@sidel.com::a8e82b8c-6d9f-4cb3-895e-aa54cfd06ba1" providerId="AD" clId="Web-{8218FF1B-B461-48D0-BA4D-475B1CF97B9F}" dt="2024-04-19T13:38:36.376" v="0"/>
      <pc:docMkLst>
        <pc:docMk/>
      </pc:docMkLst>
      <pc:sldChg chg="modSp">
        <pc:chgData name="Boufagher, Mehdy" userId="S::115816@sidel.com::a8e82b8c-6d9f-4cb3-895e-aa54cfd06ba1" providerId="AD" clId="Web-{8218FF1B-B461-48D0-BA4D-475B1CF97B9F}" dt="2024-04-19T13:38:36.376" v="0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8218FF1B-B461-48D0-BA4D-475B1CF97B9F}" dt="2024-04-19T13:38:36.376" v="0"/>
          <ac:spMkLst>
            <pc:docMk/>
            <pc:sldMk cId="4193791004" sldId="256"/>
            <ac:spMk id="85" creationId="{3CFECDA4-226B-79C8-A599-9758303A00AB}"/>
          </ac:spMkLst>
        </pc:spChg>
      </pc:sldChg>
    </pc:docChg>
  </pc:docChgLst>
  <pc:docChgLst>
    <pc:chgData name="Boufagher, Mehdy" userId="S::115816@sidel.com::a8e82b8c-6d9f-4cb3-895e-aa54cfd06ba1" providerId="AD" clId="Web-{F388CD46-219B-4F4B-9F2E-C19ED5314DF0}"/>
    <pc:docChg chg="modSld">
      <pc:chgData name="Boufagher, Mehdy" userId="S::115816@sidel.com::a8e82b8c-6d9f-4cb3-895e-aa54cfd06ba1" providerId="AD" clId="Web-{F388CD46-219B-4F4B-9F2E-C19ED5314DF0}" dt="2025-03-20T14:17:33.112" v="48" actId="1076"/>
      <pc:docMkLst>
        <pc:docMk/>
      </pc:docMkLst>
      <pc:sldChg chg="addSp modSp">
        <pc:chgData name="Boufagher, Mehdy" userId="S::115816@sidel.com::a8e82b8c-6d9f-4cb3-895e-aa54cfd06ba1" providerId="AD" clId="Web-{F388CD46-219B-4F4B-9F2E-C19ED5314DF0}" dt="2025-03-20T14:17:33.112" v="48" actId="1076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F388CD46-219B-4F4B-9F2E-C19ED5314DF0}" dt="2025-03-20T14:08:40.890" v="29" actId="20577"/>
          <ac:spMkLst>
            <pc:docMk/>
            <pc:sldMk cId="4193791004" sldId="256"/>
            <ac:spMk id="62" creationId="{C8150B97-541C-BC17-A789-56F8312ED4DB}"/>
          </ac:spMkLst>
        </pc:spChg>
        <pc:spChg chg="mod">
          <ac:chgData name="Boufagher, Mehdy" userId="S::115816@sidel.com::a8e82b8c-6d9f-4cb3-895e-aa54cfd06ba1" providerId="AD" clId="Web-{F388CD46-219B-4F4B-9F2E-C19ED5314DF0}" dt="2025-03-20T14:07:26.356" v="1" actId="1076"/>
          <ac:spMkLst>
            <pc:docMk/>
            <pc:sldMk cId="4193791004" sldId="256"/>
            <ac:spMk id="73" creationId="{12EB70C3-9807-83CD-C6D7-8DA816CD10C5}"/>
          </ac:spMkLst>
        </pc:spChg>
        <pc:spChg chg="mod">
          <ac:chgData name="Boufagher, Mehdy" userId="S::115816@sidel.com::a8e82b8c-6d9f-4cb3-895e-aa54cfd06ba1" providerId="AD" clId="Web-{F388CD46-219B-4F4B-9F2E-C19ED5314DF0}" dt="2025-03-20T14:07:26.387" v="2" actId="1076"/>
          <ac:spMkLst>
            <pc:docMk/>
            <pc:sldMk cId="4193791004" sldId="256"/>
            <ac:spMk id="74" creationId="{E443DD28-22B4-64F2-4A99-C128192B85BB}"/>
          </ac:spMkLst>
        </pc:spChg>
        <pc:spChg chg="mod">
          <ac:chgData name="Boufagher, Mehdy" userId="S::115816@sidel.com::a8e82b8c-6d9f-4cb3-895e-aa54cfd06ba1" providerId="AD" clId="Web-{F388CD46-219B-4F4B-9F2E-C19ED5314DF0}" dt="2025-03-20T14:07:20.824" v="0" actId="14100"/>
          <ac:spMkLst>
            <pc:docMk/>
            <pc:sldMk cId="4193791004" sldId="256"/>
            <ac:spMk id="75" creationId="{ED133E87-7334-5DAE-45D3-5C83D05C9F54}"/>
          </ac:spMkLst>
        </pc:spChg>
        <pc:spChg chg="mod">
          <ac:chgData name="Boufagher, Mehdy" userId="S::115816@sidel.com::a8e82b8c-6d9f-4cb3-895e-aa54cfd06ba1" providerId="AD" clId="Web-{F388CD46-219B-4F4B-9F2E-C19ED5314DF0}" dt="2025-03-20T14:07:58.419" v="8" actId="1076"/>
          <ac:spMkLst>
            <pc:docMk/>
            <pc:sldMk cId="4193791004" sldId="256"/>
            <ac:spMk id="81" creationId="{7F8FF035-9BA4-F3F0-474B-3B8CA92BC57C}"/>
          </ac:spMkLst>
        </pc:spChg>
        <pc:spChg chg="mod">
          <ac:chgData name="Boufagher, Mehdy" userId="S::115816@sidel.com::a8e82b8c-6d9f-4cb3-895e-aa54cfd06ba1" providerId="AD" clId="Web-{F388CD46-219B-4F4B-9F2E-C19ED5314DF0}" dt="2025-03-20T14:07:58.451" v="9" actId="1076"/>
          <ac:spMkLst>
            <pc:docMk/>
            <pc:sldMk cId="4193791004" sldId="256"/>
            <ac:spMk id="82" creationId="{E613E64A-8215-A989-D201-A1DE6E0C731D}"/>
          </ac:spMkLst>
        </pc:spChg>
        <pc:spChg chg="mod">
          <ac:chgData name="Boufagher, Mehdy" userId="S::115816@sidel.com::a8e82b8c-6d9f-4cb3-895e-aa54cfd06ba1" providerId="AD" clId="Web-{F388CD46-219B-4F4B-9F2E-C19ED5314DF0}" dt="2025-03-20T14:07:39.809" v="4" actId="1076"/>
          <ac:spMkLst>
            <pc:docMk/>
            <pc:sldMk cId="4193791004" sldId="256"/>
            <ac:spMk id="83" creationId="{BB6C8BF8-83D3-54C0-D546-7997C19520F1}"/>
          </ac:spMkLst>
        </pc:spChg>
        <pc:grpChg chg="mod">
          <ac:chgData name="Boufagher, Mehdy" userId="S::115816@sidel.com::a8e82b8c-6d9f-4cb3-895e-aa54cfd06ba1" providerId="AD" clId="Web-{F388CD46-219B-4F4B-9F2E-C19ED5314DF0}" dt="2025-03-20T14:17:24.314" v="43" actId="1076"/>
          <ac:grpSpMkLst>
            <pc:docMk/>
            <pc:sldMk cId="4193791004" sldId="256"/>
            <ac:grpSpMk id="97" creationId="{2124E437-0FF5-26DF-2325-7A39EA88B6FC}"/>
          </ac:grpSpMkLst>
        </pc:grpChg>
        <pc:picChg chg="add mod">
          <ac:chgData name="Boufagher, Mehdy" userId="S::115816@sidel.com::a8e82b8c-6d9f-4cb3-895e-aa54cfd06ba1" providerId="AD" clId="Web-{F388CD46-219B-4F4B-9F2E-C19ED5314DF0}" dt="2025-03-20T14:17:33.112" v="48" actId="1076"/>
          <ac:picMkLst>
            <pc:docMk/>
            <pc:sldMk cId="4193791004" sldId="256"/>
            <ac:picMk id="2" creationId="{E7826187-74F0-CBF0-57BB-57AC4DBE238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A9820-799F-46B0-B403-8EF06447CA3F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C99DC-7574-4283-BC5D-F675C41823C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78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47449" y="6492875"/>
            <a:ext cx="944551" cy="365125"/>
          </a:xfrm>
        </p:spPr>
        <p:txBody>
          <a:bodyPr/>
          <a:lstStyle/>
          <a:p>
            <a:fld id="{934FB8B7-B7AF-47CA-85FB-8FC36CC5038C}" type="datetime1">
              <a:rPr lang="fr-FR" smtClean="0"/>
              <a:t>21/03/2025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0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BFACC-4CC2-932E-5298-2919B1CB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F249FB-136E-AFA8-8237-4A7DECE2F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B0A63E-567E-1E16-F114-0FDF1A35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45B1-3826-4934-862E-126CD0BFD5CD}" type="datetime1">
              <a:rPr lang="fr-FR" smtClean="0"/>
              <a:t>21/03/2025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10DF43-BAAA-56BF-E5F7-8FF5E87C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CD7E66-1289-29F6-E32D-B9F22165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17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D00763A-E304-2088-35F4-5598FAF46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5B895A-1277-7687-B20E-B655841A1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3EF5C5-DBDE-AD26-23C0-E63956F0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717F-CC34-484E-9D88-AFBB5C7755BA}" type="datetime1">
              <a:rPr lang="fr-FR" smtClean="0"/>
              <a:t>21/03/2025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5E7704-6425-2AD0-89EB-EB0C4CA8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94D20-28DD-AFF3-BDFB-D2571052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B5A54-CF3D-8582-FDCF-700ACC5C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6C474B-80D5-5C0D-B3FF-A6E0B88C8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D1FA79-035C-7C6B-CE03-CAF0C8FD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BB5-C1E0-4ECB-839A-AB26B8B91CBC}" type="datetime1">
              <a:rPr lang="fr-FR" smtClean="0"/>
              <a:t>21/03/2025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0D6DEC-2742-5AC2-6F82-5A87EE61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6DFA1-96E1-4CC1-FACB-B783EC53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09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340D2-47F6-0960-347D-663BBF3C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D246CD-4AD1-9393-1748-BDA78DF8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5E4FE1-D531-5C33-8CD6-655FF852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DB2F-DEA9-4CC3-B421-E237012DE1D5}" type="datetime1">
              <a:rPr lang="fr-FR" smtClean="0"/>
              <a:t>21/03/2025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B83EB-DE3B-95A1-0618-ABCE70876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EC11CA-D71B-98A6-CD41-D6CB91BD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33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7AFED-394B-0909-E44D-2108E2FB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B62F39-BC4D-962A-0765-D720DA40F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5DF0C1-E6A4-98D7-067C-3EF39ECAE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CE875E-B4E3-B91E-BA74-62CA50BE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CA98-35AE-4CB5-8EE5-829BC836E2AC}" type="datetime1">
              <a:rPr lang="fr-FR" smtClean="0"/>
              <a:t>21/03/2025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F8BAB1-9748-81F5-0A38-6484744B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749D01-B93B-FF8F-7F2B-86D37579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1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730FF-EA0C-E5FE-D17F-E64F74A8A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64BA83-4357-4DEF-72CD-B160B587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AD6B8B-7831-7999-0D6B-EEDC953E5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944569-9C36-8812-6D60-097A1DD97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231B62-E08A-8E77-BB63-E077A153F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888B4D-4013-A760-0177-6B27C9BC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59EA-E29E-4097-A082-4253AB5B0D9F}" type="datetime1">
              <a:rPr lang="fr-FR" smtClean="0"/>
              <a:t>21/03/2025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97E2E0-C286-6CAD-39D3-60A97FD6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5E28DB-A368-E486-3591-B444A030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73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29C59-DD41-0F37-EDF1-B2BC88BE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99FDF8-88F7-1423-8B27-36F043A3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D0A9-6C3D-4E97-85E1-30A76EEE12F3}" type="datetime1">
              <a:rPr lang="fr-FR" smtClean="0"/>
              <a:t>21/03/2025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F4527B-34CE-EBDB-4C68-A475CC06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8FFF04-46FF-8F3D-0D2E-91FC6DF1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7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3F2507-A1E5-623E-D2E6-7731F00D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BAD9-09F8-4826-8499-25E5C96EC8D0}" type="datetime1">
              <a:rPr lang="fr-FR" smtClean="0"/>
              <a:t>21/03/2025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E7815A-28F0-442D-EBBA-0B8C698E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5C84B4-73D3-5262-F2B2-5CBCA0CD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88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715AF-E436-BF85-FF86-827E4ACD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23A35A-C25C-7F6A-DCF9-EA5BFD216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123E80-6BBD-855C-25AF-9D70CEFFB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36B63F-5EB7-FE48-BF53-09BD9875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2F26-30FA-4B7C-B025-62999D84C7E7}" type="datetime1">
              <a:rPr lang="fr-FR" smtClean="0"/>
              <a:t>21/03/2025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864C63-F765-FE5C-A74A-CB7CB6DF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ED02D4-BCA6-A4F6-24C8-2ACF7510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53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0C5D5-C8C9-FE42-97A1-FB2FB4FD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859F5A2-90C8-CF94-B6F6-E6992FF63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4E307F-7580-568D-D4A5-290CE9D8F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A3DAEF-3747-BF82-DBD1-CD318329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7C83-613D-483B-89E2-74F5EFCBF8BB}" type="datetime1">
              <a:rPr lang="fr-FR" smtClean="0"/>
              <a:t>21/03/2025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EE346D-0B6C-58A6-F107-9D99B2B1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77627B-1A61-3D31-3F55-228A768F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E090DF-4526-676D-8489-5F3CB210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F83E45-3396-DABD-2F6A-4F159CB6D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08E446-D73F-EBCC-A530-34244B193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D768-2C13-4A43-A995-1041FFAE84DA}" type="datetime1">
              <a:rPr lang="fr-FR" smtClean="0"/>
              <a:t>21/03/2025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012D1C-063F-98E5-A5E1-463E772D1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4C3831-4657-516B-3E35-40FE96C4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BD33464-94A1-97AB-E37A-89D6F1FD11A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38012" y="6687820"/>
            <a:ext cx="341313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7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145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62D28B0-096D-D35E-8480-2F192B64945A}"/>
              </a:ext>
            </a:extLst>
          </p:cNvPr>
          <p:cNvSpPr txBox="1">
            <a:spLocks/>
          </p:cNvSpPr>
          <p:nvPr/>
        </p:nvSpPr>
        <p:spPr>
          <a:xfrm>
            <a:off x="2671986" y="1600565"/>
            <a:ext cx="3248758" cy="4637820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" marR="271145" indent="0">
              <a:lnSpc>
                <a:spcPct val="100000"/>
              </a:lnSpc>
              <a:spcBef>
                <a:spcPts val="100"/>
              </a:spcBef>
              <a:buClr>
                <a:srgbClr val="E64A00"/>
              </a:buClr>
              <a:buNone/>
              <a:tabLst>
                <a:tab pos="285115" algn="l"/>
              </a:tabLst>
            </a:pPr>
            <a:r>
              <a:rPr lang="en-US" spc="-5" dirty="0">
                <a:latin typeface="Arial"/>
                <a:cs typeface="Arial"/>
              </a:rPr>
              <a:t>Upgrading your HMI to Windows 10 is your best bet to </a:t>
            </a:r>
            <a:r>
              <a:rPr lang="en-US" b="1" spc="-5" dirty="0">
                <a:latin typeface="Arial"/>
                <a:cs typeface="Arial"/>
              </a:rPr>
              <a:t>stay safe from the ever-evolving threats</a:t>
            </a:r>
            <a:r>
              <a:rPr lang="en-US" spc="-5" dirty="0">
                <a:latin typeface="Arial"/>
                <a:cs typeface="Arial"/>
              </a:rPr>
              <a:t> from viruses. 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84480" marR="271145" indent="-182880">
              <a:lnSpc>
                <a:spcPct val="150000"/>
              </a:lnSpc>
              <a:spcBef>
                <a:spcPts val="100"/>
              </a:spcBef>
              <a:buClr>
                <a:srgbClr val="E64A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spc="-5" dirty="0">
                <a:latin typeface="Arial"/>
                <a:cs typeface="Arial"/>
              </a:rPr>
              <a:t>System updates for a longer period</a:t>
            </a:r>
          </a:p>
          <a:p>
            <a:pPr marL="284480" marR="271145" indent="-182880">
              <a:lnSpc>
                <a:spcPct val="150000"/>
              </a:lnSpc>
              <a:spcBef>
                <a:spcPts val="100"/>
              </a:spcBef>
              <a:buFont typeface="Wingdings"/>
              <a:buChar char="§"/>
              <a:tabLst>
                <a:tab pos="285115" algn="l"/>
              </a:tabLst>
            </a:pPr>
            <a:r>
              <a:rPr lang="en-US" spc="-5" dirty="0">
                <a:latin typeface="Arial"/>
                <a:cs typeface="Arial"/>
              </a:rPr>
              <a:t>W10 force automatic updates</a:t>
            </a:r>
          </a:p>
          <a:p>
            <a:pPr marL="284480" marR="271145" indent="-182880">
              <a:lnSpc>
                <a:spcPct val="150000"/>
              </a:lnSpc>
              <a:spcBef>
                <a:spcPts val="100"/>
              </a:spcBef>
              <a:buFont typeface="Wingdings"/>
              <a:buChar char="§"/>
              <a:tabLst>
                <a:tab pos="285115" algn="l"/>
              </a:tabLst>
            </a:pPr>
            <a:r>
              <a:rPr lang="en-US" spc="-5" dirty="0">
                <a:latin typeface="Arial"/>
                <a:cs typeface="Arial"/>
              </a:rPr>
              <a:t>Excellent </a:t>
            </a:r>
            <a:r>
              <a:rPr lang="en-US" b="1" spc="-5" dirty="0">
                <a:latin typeface="Arial"/>
                <a:cs typeface="Arial"/>
              </a:rPr>
              <a:t>virus protection</a:t>
            </a:r>
          </a:p>
          <a:p>
            <a:pPr marL="284480" marR="271145" indent="-182880">
              <a:lnSpc>
                <a:spcPct val="150000"/>
              </a:lnSpc>
              <a:spcBef>
                <a:spcPts val="100"/>
              </a:spcBef>
              <a:buFont typeface="Wingdings"/>
              <a:buChar char="§"/>
              <a:tabLst>
                <a:tab pos="285115" algn="l"/>
              </a:tabLst>
            </a:pPr>
            <a:r>
              <a:rPr lang="en-US" spc="-5" dirty="0">
                <a:latin typeface="Arial"/>
                <a:cs typeface="Arial"/>
              </a:rPr>
              <a:t>Lighter and faster operating system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84480" marR="271145" indent="-182880">
              <a:lnSpc>
                <a:spcPct val="150000"/>
              </a:lnSpc>
              <a:spcBef>
                <a:spcPts val="100"/>
              </a:spcBef>
              <a:buClr>
                <a:srgbClr val="E64A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spc="-5" dirty="0">
                <a:latin typeface="Arial"/>
                <a:cs typeface="Arial"/>
              </a:rPr>
              <a:t>Defense countermeasures and  patching systems</a:t>
            </a:r>
            <a:endParaRPr lang="en-US" spc="-5" dirty="0">
              <a:latin typeface="Arial"/>
              <a:ea typeface="Calibri" panose="020F0502020204030204"/>
              <a:cs typeface="Arial"/>
            </a:endParaRPr>
          </a:p>
          <a:p>
            <a:pPr marL="284480" marR="271145" indent="-182880">
              <a:lnSpc>
                <a:spcPct val="150000"/>
              </a:lnSpc>
              <a:spcBef>
                <a:spcPts val="100"/>
              </a:spcBef>
              <a:buClr>
                <a:srgbClr val="E64A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b="1" spc="-5" dirty="0">
                <a:latin typeface="Arial"/>
                <a:cs typeface="Arial"/>
              </a:rPr>
              <a:t>Cyber Security </a:t>
            </a:r>
            <a:r>
              <a:rPr lang="en-US" spc="-5" dirty="0">
                <a:latin typeface="Arial"/>
                <a:cs typeface="Arial"/>
              </a:rPr>
              <a:t>&amp; industrial control systems. </a:t>
            </a:r>
          </a:p>
          <a:p>
            <a:pPr marL="284480" marR="271145" indent="-182880">
              <a:lnSpc>
                <a:spcPct val="150000"/>
              </a:lnSpc>
              <a:spcBef>
                <a:spcPts val="100"/>
              </a:spcBef>
              <a:buClr>
                <a:srgbClr val="E64A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spc="-5" dirty="0">
                <a:latin typeface="Arial"/>
                <a:cs typeface="Arial"/>
              </a:rPr>
              <a:t>Reduce</a:t>
            </a:r>
            <a:r>
              <a:rPr lang="en-US" sz="1200" b="0" spc="-5" dirty="0">
                <a:latin typeface="Arial"/>
                <a:cs typeface="Arial"/>
              </a:rPr>
              <a:t> damages and harms caused by human error</a:t>
            </a:r>
            <a:r>
              <a:rPr lang="en-US" spc="-5" dirty="0">
                <a:latin typeface="Arial"/>
                <a:cs typeface="Arial"/>
              </a:rPr>
              <a:t> / external devices connection</a:t>
            </a:r>
            <a:endParaRPr lang="en-US" spc="-5" dirty="0">
              <a:latin typeface="Arial"/>
              <a:ea typeface="Calibri" panose="020F0502020204030204"/>
              <a:cs typeface="Arial"/>
            </a:endParaRPr>
          </a:p>
          <a:p>
            <a:pPr marL="101600" marR="271145" indent="0">
              <a:lnSpc>
                <a:spcPct val="100000"/>
              </a:lnSpc>
              <a:spcBef>
                <a:spcPts val="100"/>
              </a:spcBef>
              <a:buClr>
                <a:srgbClr val="E64A00"/>
              </a:buClr>
              <a:buNone/>
              <a:tabLst>
                <a:tab pos="285115" algn="l"/>
              </a:tabLst>
            </a:pPr>
            <a:r>
              <a:rPr lang="en-US" b="1" spc="-5" dirty="0">
                <a:solidFill>
                  <a:srgbClr val="E74B00"/>
                </a:solidFill>
                <a:latin typeface="Arial"/>
                <a:cs typeface="Arial"/>
              </a:rPr>
              <a:t>It’s time to upgrade to Windows10</a:t>
            </a:r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B782813F-3496-38D5-905D-BF224DB6F91E}"/>
              </a:ext>
            </a:extLst>
          </p:cNvPr>
          <p:cNvGrpSpPr/>
          <p:nvPr/>
        </p:nvGrpSpPr>
        <p:grpSpPr>
          <a:xfrm>
            <a:off x="2668921" y="1305852"/>
            <a:ext cx="3251823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12810C6C-0112-8A49-891F-CF41C6042719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EE1F40A-E823-952A-9BA1-159DD931E625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BENEFITS</a:t>
              </a:r>
            </a:p>
          </p:txBody>
        </p:sp>
      </p:grpSp>
      <p:grpSp>
        <p:nvGrpSpPr>
          <p:cNvPr id="49" name="Gruppo 41">
            <a:extLst>
              <a:ext uri="{FF2B5EF4-FFF2-40B4-BE49-F238E27FC236}">
                <a16:creationId xmlns:a16="http://schemas.microsoft.com/office/drawing/2014/main" id="{490ED495-63AE-8B1F-4398-41F98B2EF32B}"/>
              </a:ext>
            </a:extLst>
          </p:cNvPr>
          <p:cNvGrpSpPr/>
          <p:nvPr/>
        </p:nvGrpSpPr>
        <p:grpSpPr>
          <a:xfrm>
            <a:off x="0" y="0"/>
            <a:ext cx="2352565" cy="6858000"/>
            <a:chOff x="-3505" y="0"/>
            <a:chExt cx="2352565" cy="5921128"/>
          </a:xfrm>
        </p:grpSpPr>
        <p:pic>
          <p:nvPicPr>
            <p:cNvPr id="50" name="Immagine 50">
              <a:extLst>
                <a:ext uri="{FF2B5EF4-FFF2-40B4-BE49-F238E27FC236}">
                  <a16:creationId xmlns:a16="http://schemas.microsoft.com/office/drawing/2014/main" id="{6BC40772-D13F-E0CB-2F0E-9240644645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51" name="Immagine 51">
              <a:extLst>
                <a:ext uri="{FF2B5EF4-FFF2-40B4-BE49-F238E27FC236}">
                  <a16:creationId xmlns:a16="http://schemas.microsoft.com/office/drawing/2014/main" id="{70893A48-FCC4-F809-B411-354DA85970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2D983DB6-86B6-2BF3-FCC8-46E7B8EBA5A3}"/>
              </a:ext>
            </a:extLst>
          </p:cNvPr>
          <p:cNvSpPr txBox="1">
            <a:spLocks/>
          </p:cNvSpPr>
          <p:nvPr/>
        </p:nvSpPr>
        <p:spPr>
          <a:xfrm>
            <a:off x="6052377" y="1601417"/>
            <a:ext cx="3266275" cy="2481096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sz="1200" b="0" spc="-5" dirty="0">
                <a:latin typeface="Arial" panose="020B0604020202020204" pitchFamily="34" charset="0"/>
                <a:cs typeface="Arial" panose="020B0604020202020204" pitchFamily="34" charset="0"/>
              </a:rPr>
              <a:t>Depending on your current configuration, the proposed kit to migrate your HMI to W10 include:</a:t>
            </a: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sz="1200" b="0" spc="-5" dirty="0">
                <a:latin typeface="Arial" panose="020B0604020202020204" pitchFamily="34" charset="0"/>
                <a:cs typeface="Arial" panose="020B0604020202020204" pitchFamily="34" charset="0"/>
              </a:rPr>
              <a:t>New HD </a:t>
            </a: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sz="1200" b="0" spc="-5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1200" b="0" spc="-5" dirty="0" err="1">
                <a:latin typeface="Arial" panose="020B0604020202020204" pitchFamily="34" charset="0"/>
                <a:cs typeface="Arial" panose="020B0604020202020204" pitchFamily="34" charset="0"/>
              </a:rPr>
              <a:t>Eprom</a:t>
            </a:r>
            <a:endParaRPr lang="en-US" sz="1200" b="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sz="1200" b="0" spc="-5" dirty="0">
                <a:latin typeface="Arial" panose="020B0604020202020204" pitchFamily="34" charset="0"/>
                <a:cs typeface="Arial" panose="020B0604020202020204" pitchFamily="34" charset="0"/>
              </a:rPr>
              <a:t>Security controls (patching and hardening) up to date. </a:t>
            </a: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200" b="0" spc="-5" dirty="0">
                <a:latin typeface="Arial" panose="020B0604020202020204" pitchFamily="34" charset="0"/>
                <a:cs typeface="Arial" panose="020B0604020202020204" pitchFamily="34" charset="0"/>
              </a:rPr>
              <a:t>ventually New PCC </a:t>
            </a:r>
            <a:br>
              <a:rPr lang="en-US" sz="1200" b="0" spc="-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0" spc="-5" dirty="0">
                <a:latin typeface="Arial" panose="020B0604020202020204" pitchFamily="34" charset="0"/>
                <a:cs typeface="Arial" panose="020B0604020202020204" pitchFamily="34" charset="0"/>
              </a:rPr>
              <a:t>(Delta V3 or V4-10/CIT) </a:t>
            </a: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endParaRPr lang="en-US" sz="1200" b="0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AC61FE2B-F443-A0EE-09FE-18283CF93C4A}"/>
              </a:ext>
            </a:extLst>
          </p:cNvPr>
          <p:cNvGrpSpPr/>
          <p:nvPr/>
        </p:nvGrpSpPr>
        <p:grpSpPr>
          <a:xfrm>
            <a:off x="6052377" y="1297946"/>
            <a:ext cx="3266275" cy="302540"/>
            <a:chOff x="2606737" y="1288016"/>
            <a:chExt cx="326627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D88D3AC9-2E60-C411-DBE1-E42194A6EE2F}"/>
                </a:ext>
              </a:extLst>
            </p:cNvPr>
            <p:cNvSpPr/>
            <p:nvPr userDrawn="1"/>
          </p:nvSpPr>
          <p:spPr>
            <a:xfrm>
              <a:off x="2606737" y="1288016"/>
              <a:ext cx="326627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E5DD7732-363C-F4DA-A84D-B3E8AF3EFD06}"/>
                </a:ext>
              </a:extLst>
            </p:cNvPr>
            <p:cNvSpPr txBox="1"/>
            <p:nvPr userDrawn="1"/>
          </p:nvSpPr>
          <p:spPr>
            <a:xfrm>
              <a:off x="2701944" y="1328243"/>
              <a:ext cx="1880184" cy="230832"/>
            </a:xfrm>
            <a:prstGeom prst="rect">
              <a:avLst/>
            </a:prstGeom>
            <a:grpFill/>
          </p:spPr>
          <p:txBody>
            <a:bodyPr wrap="square" lIns="144000" tIns="0" rIns="0" bIns="0" rtlCol="0" anchor="t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DESCRIPTION</a:t>
              </a:r>
            </a:p>
          </p:txBody>
        </p:sp>
      </p:grpSp>
      <p:sp>
        <p:nvSpPr>
          <p:cNvPr id="61" name="Titel 1">
            <a:extLst>
              <a:ext uri="{FF2B5EF4-FFF2-40B4-BE49-F238E27FC236}">
                <a16:creationId xmlns:a16="http://schemas.microsoft.com/office/drawing/2014/main" id="{3E8F08BB-7384-E4FB-4CF7-BFAD3ED739A3}"/>
              </a:ext>
            </a:extLst>
          </p:cNvPr>
          <p:cNvSpPr txBox="1">
            <a:spLocks/>
          </p:cNvSpPr>
          <p:nvPr/>
        </p:nvSpPr>
        <p:spPr>
          <a:xfrm>
            <a:off x="2624442" y="334805"/>
            <a:ext cx="6505489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300" b="1" dirty="0">
                <a:solidFill>
                  <a:srgbClr val="E74B00"/>
                </a:solidFill>
                <a:latin typeface="Calibri"/>
                <a:ea typeface="Calibri"/>
                <a:cs typeface="Calibri"/>
              </a:rPr>
              <a:t>OPERATE YOUR BUSINESS SAFELY</a:t>
            </a:r>
            <a:endParaRPr lang="fr-FR" b="1">
              <a:latin typeface="Calibri"/>
              <a:ea typeface="Calibri"/>
              <a:cs typeface="Calibri"/>
            </a:endParaRP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8150B97-541C-BC17-A789-56F8312ED4DB}"/>
              </a:ext>
            </a:extLst>
          </p:cNvPr>
          <p:cNvSpPr txBox="1">
            <a:spLocks/>
          </p:cNvSpPr>
          <p:nvPr/>
        </p:nvSpPr>
        <p:spPr>
          <a:xfrm>
            <a:off x="2666394" y="791341"/>
            <a:ext cx="6188848" cy="503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alibri"/>
                <a:ea typeface="Calibri"/>
                <a:cs typeface="Arial"/>
              </a:rPr>
              <a:t>Ref. 1051 - </a:t>
            </a:r>
            <a:r>
              <a:rPr lang="en-GB" dirty="0">
                <a:solidFill>
                  <a:srgbClr val="E74B00"/>
                </a:solidFill>
                <a:ea typeface="+mn-lt"/>
                <a:cs typeface="+mn-lt"/>
              </a:rPr>
              <a:t>HMI migration to Windows 10 </a:t>
            </a:r>
          </a:p>
        </p:txBody>
      </p:sp>
      <p:sp>
        <p:nvSpPr>
          <p:cNvPr id="63" name="Segnaposto testo 13">
            <a:extLst>
              <a:ext uri="{FF2B5EF4-FFF2-40B4-BE49-F238E27FC236}">
                <a16:creationId xmlns:a16="http://schemas.microsoft.com/office/drawing/2014/main" id="{A80B108C-F084-D870-FFE1-699A4D7E5A9C}"/>
              </a:ext>
            </a:extLst>
          </p:cNvPr>
          <p:cNvSpPr txBox="1">
            <a:spLocks/>
          </p:cNvSpPr>
          <p:nvPr/>
        </p:nvSpPr>
        <p:spPr>
          <a:xfrm>
            <a:off x="210382" y="1581160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23-29k€**</a:t>
            </a:r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DBADC5FC-5F63-742C-4471-FC03D2601782}"/>
              </a:ext>
            </a:extLst>
          </p:cNvPr>
          <p:cNvSpPr txBox="1"/>
          <p:nvPr/>
        </p:nvSpPr>
        <p:spPr>
          <a:xfrm>
            <a:off x="199050" y="135359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price:</a:t>
            </a:r>
            <a:endParaRPr lang="en-GB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Segnaposto testo 13">
            <a:extLst>
              <a:ext uri="{FF2B5EF4-FFF2-40B4-BE49-F238E27FC236}">
                <a16:creationId xmlns:a16="http://schemas.microsoft.com/office/drawing/2014/main" id="{6F5CBB1E-7EAD-1268-BE31-C74056578596}"/>
              </a:ext>
            </a:extLst>
          </p:cNvPr>
          <p:cNvSpPr txBox="1">
            <a:spLocks/>
          </p:cNvSpPr>
          <p:nvPr/>
        </p:nvSpPr>
        <p:spPr>
          <a:xfrm>
            <a:off x="199050" y="2295658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Not applicable.</a:t>
            </a:r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E3D8C216-047A-0E7E-482B-070507816A1B}"/>
              </a:ext>
            </a:extLst>
          </p:cNvPr>
          <p:cNvSpPr txBox="1"/>
          <p:nvPr/>
        </p:nvSpPr>
        <p:spPr>
          <a:xfrm>
            <a:off x="199050" y="2049316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Payback estimation:</a:t>
            </a:r>
            <a:endParaRPr lang="en-GB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1707BAA9-DCA5-5E2B-3C1B-986695A9A3BD}"/>
              </a:ext>
            </a:extLst>
          </p:cNvPr>
          <p:cNvSpPr txBox="1">
            <a:spLocks/>
          </p:cNvSpPr>
          <p:nvPr/>
        </p:nvSpPr>
        <p:spPr>
          <a:xfrm>
            <a:off x="199050" y="2991684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3 MenDays.*</a:t>
            </a: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7DE98027-5F83-A5FC-4337-E3E1E304AA6F}"/>
              </a:ext>
            </a:extLst>
          </p:cNvPr>
          <p:cNvSpPr txBox="1"/>
          <p:nvPr/>
        </p:nvSpPr>
        <p:spPr>
          <a:xfrm>
            <a:off x="199050" y="2745342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time:</a:t>
            </a:r>
            <a:endParaRPr lang="en-GB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25DACCD5-7A73-7525-1A8B-7E787DA1F44B}"/>
              </a:ext>
            </a:extLst>
          </p:cNvPr>
          <p:cNvSpPr txBox="1">
            <a:spLocks/>
          </p:cNvSpPr>
          <p:nvPr/>
        </p:nvSpPr>
        <p:spPr>
          <a:xfrm>
            <a:off x="199050" y="3670399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6 to 8 days.* </a:t>
            </a: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93B8876F-D75E-DDD0-807A-A249C3FADAED}"/>
              </a:ext>
            </a:extLst>
          </p:cNvPr>
          <p:cNvSpPr txBox="1"/>
          <p:nvPr/>
        </p:nvSpPr>
        <p:spPr>
          <a:xfrm>
            <a:off x="199050" y="3424057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downtime: </a:t>
            </a:r>
          </a:p>
        </p:txBody>
      </p:sp>
      <p:sp>
        <p:nvSpPr>
          <p:cNvPr id="71" name="Segnaposto testo 13">
            <a:extLst>
              <a:ext uri="{FF2B5EF4-FFF2-40B4-BE49-F238E27FC236}">
                <a16:creationId xmlns:a16="http://schemas.microsoft.com/office/drawing/2014/main" id="{82B5FA08-1DB6-77C3-5E88-F6CC8673B3A0}"/>
              </a:ext>
            </a:extLst>
          </p:cNvPr>
          <p:cNvSpPr txBox="1">
            <a:spLocks/>
          </p:cNvSpPr>
          <p:nvPr/>
        </p:nvSpPr>
        <p:spPr>
          <a:xfrm>
            <a:off x="199051" y="4161736"/>
            <a:ext cx="1963124" cy="335032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0" i="1" kern="1200" noProof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*according to blower size and scope. </a:t>
            </a:r>
            <a:endParaRPr lang="en-GB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b="0" i="1" kern="1200" noProof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GB" i="1">
                <a:latin typeface="Arial" panose="020B0604020202020204" pitchFamily="34" charset="0"/>
                <a:cs typeface="Arial" panose="020B0604020202020204" pitchFamily="34" charset="0"/>
              </a:rPr>
              <a:t>* Installation not included.</a:t>
            </a:r>
            <a:endParaRPr lang="en-GB" sz="800" b="0" i="1" kern="1200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1FDECD4F-9DF8-6612-491B-34F87349BAA1}"/>
              </a:ext>
            </a:extLst>
          </p:cNvPr>
          <p:cNvSpPr txBox="1"/>
          <p:nvPr/>
        </p:nvSpPr>
        <p:spPr>
          <a:xfrm>
            <a:off x="199050" y="5043022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combined with:</a:t>
            </a:r>
            <a:endParaRPr lang="en-GB" sz="11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12EB70C3-9807-83CD-C6D7-8DA816CD10C5}"/>
              </a:ext>
            </a:extLst>
          </p:cNvPr>
          <p:cNvSpPr txBox="1">
            <a:spLocks/>
          </p:cNvSpPr>
          <p:nvPr/>
        </p:nvSpPr>
        <p:spPr>
          <a:xfrm>
            <a:off x="199050" y="5874410"/>
            <a:ext cx="1963125" cy="549169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" indent="-99060">
              <a:buClr>
                <a:srgbClr val="E74B00"/>
              </a:buClr>
            </a:pPr>
            <a:r>
              <a:rPr lang="it-IT" dirty="0">
                <a:latin typeface="Arial"/>
                <a:cs typeface="Arial"/>
              </a:rPr>
              <a:t>Universal</a:t>
            </a:r>
            <a:endParaRPr lang="fr-FR" dirty="0"/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E443DD28-22B4-64F2-4A99-C128192B85BB}"/>
              </a:ext>
            </a:extLst>
          </p:cNvPr>
          <p:cNvSpPr txBox="1"/>
          <p:nvPr/>
        </p:nvSpPr>
        <p:spPr>
          <a:xfrm>
            <a:off x="199050" y="5646022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application: </a:t>
            </a:r>
          </a:p>
        </p:txBody>
      </p:sp>
      <p:sp>
        <p:nvSpPr>
          <p:cNvPr id="75" name="Segnaposto testo 13">
            <a:extLst>
              <a:ext uri="{FF2B5EF4-FFF2-40B4-BE49-F238E27FC236}">
                <a16:creationId xmlns:a16="http://schemas.microsoft.com/office/drawing/2014/main" id="{ED133E87-7334-5DAE-45D3-5C83D05C9F54}"/>
              </a:ext>
            </a:extLst>
          </p:cNvPr>
          <p:cNvSpPr txBox="1">
            <a:spLocks/>
          </p:cNvSpPr>
          <p:nvPr/>
        </p:nvSpPr>
        <p:spPr>
          <a:xfrm>
            <a:off x="199050" y="5280213"/>
            <a:ext cx="1971784" cy="228783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" indent="-99060">
              <a:buClr>
                <a:srgbClr val="E74B00"/>
              </a:buClr>
            </a:pPr>
            <a:r>
              <a:rPr lang="it-IT" dirty="0">
                <a:latin typeface="Arial"/>
                <a:cs typeface="Arial"/>
              </a:rPr>
              <a:t> Cloud Connectivity #DIG009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7F8FF035-9BA4-F3F0-474B-3B8CA92BC57C}"/>
              </a:ext>
            </a:extLst>
          </p:cNvPr>
          <p:cNvSpPr/>
          <p:nvPr/>
        </p:nvSpPr>
        <p:spPr>
          <a:xfrm>
            <a:off x="8796771" y="389753"/>
            <a:ext cx="3135367" cy="396000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err="1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E613E64A-8215-A989-D201-A1DE6E0C731D}"/>
              </a:ext>
            </a:extLst>
          </p:cNvPr>
          <p:cNvSpPr txBox="1">
            <a:spLocks/>
          </p:cNvSpPr>
          <p:nvPr/>
        </p:nvSpPr>
        <p:spPr>
          <a:xfrm>
            <a:off x="8900749" y="391306"/>
            <a:ext cx="2913409" cy="394540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>
                <a:latin typeface="Arial"/>
                <a:cs typeface="Arial"/>
              </a:rPr>
              <a:t>SAFETY &amp; ERGONOMY</a:t>
            </a:r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BB6C8BF8-83D3-54C0-D546-7997C19520F1}"/>
              </a:ext>
            </a:extLst>
          </p:cNvPr>
          <p:cNvSpPr txBox="1"/>
          <p:nvPr/>
        </p:nvSpPr>
        <p:spPr>
          <a:xfrm>
            <a:off x="203348" y="959908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FIGURES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Elemento grafico 64">
            <a:extLst>
              <a:ext uri="{FF2B5EF4-FFF2-40B4-BE49-F238E27FC236}">
                <a16:creationId xmlns:a16="http://schemas.microsoft.com/office/drawing/2014/main" id="{2FEC2C91-A539-9968-6BD5-85395EF9AD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7564" y="135825"/>
            <a:ext cx="1334999" cy="360000"/>
          </a:xfrm>
          <a:prstGeom prst="rect">
            <a:avLst/>
          </a:prstGeom>
        </p:spPr>
      </p:pic>
      <p:sp>
        <p:nvSpPr>
          <p:cNvPr id="85" name="Rettangolo 44">
            <a:extLst>
              <a:ext uri="{FF2B5EF4-FFF2-40B4-BE49-F238E27FC236}">
                <a16:creationId xmlns:a16="http://schemas.microsoft.com/office/drawing/2014/main" id="{3CFECDA4-226B-79C8-A599-9758303A00AB}"/>
              </a:ext>
            </a:extLst>
          </p:cNvPr>
          <p:cNvSpPr/>
          <p:nvPr/>
        </p:nvSpPr>
        <p:spPr>
          <a:xfrm>
            <a:off x="-440" y="4645100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7" name="Group 10">
            <a:extLst>
              <a:ext uri="{FF2B5EF4-FFF2-40B4-BE49-F238E27FC236}">
                <a16:creationId xmlns:a16="http://schemas.microsoft.com/office/drawing/2014/main" id="{2124E437-0FF5-26DF-2325-7A39EA88B6FC}"/>
              </a:ext>
            </a:extLst>
          </p:cNvPr>
          <p:cNvGrpSpPr/>
          <p:nvPr/>
        </p:nvGrpSpPr>
        <p:grpSpPr>
          <a:xfrm>
            <a:off x="6056408" y="4162465"/>
            <a:ext cx="3338796" cy="2050857"/>
            <a:chOff x="3082570" y="2077724"/>
            <a:chExt cx="2443653" cy="1631023"/>
          </a:xfrm>
        </p:grpSpPr>
        <p:pic>
          <p:nvPicPr>
            <p:cNvPr id="98" name="Picture 9">
              <a:extLst>
                <a:ext uri="{FF2B5EF4-FFF2-40B4-BE49-F238E27FC236}">
                  <a16:creationId xmlns:a16="http://schemas.microsoft.com/office/drawing/2014/main" id="{AC0308FC-FEB1-ACCC-D569-19C74010F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82570" y="2077724"/>
              <a:ext cx="2443653" cy="1631023"/>
            </a:xfrm>
            <a:prstGeom prst="rect">
              <a:avLst/>
            </a:prstGeom>
          </p:spPr>
        </p:pic>
        <p:pic>
          <p:nvPicPr>
            <p:cNvPr id="99" name="Picture 1">
              <a:extLst>
                <a:ext uri="{FF2B5EF4-FFF2-40B4-BE49-F238E27FC236}">
                  <a16:creationId xmlns:a16="http://schemas.microsoft.com/office/drawing/2014/main" id="{07D0E44A-D4C4-9D93-4BFF-EF8A2A071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82570" y="3399157"/>
              <a:ext cx="417868" cy="309590"/>
            </a:xfrm>
            <a:prstGeom prst="rect">
              <a:avLst/>
            </a:prstGeom>
          </p:spPr>
        </p:pic>
      </p:grp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89CB51-D988-46C3-A854-324AA4E4F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62F8-8417-418E-A9F8-4F4EC06FB67F}" type="datetime1">
              <a:rPr lang="fr-FR" smtClean="0">
                <a:solidFill>
                  <a:schemeClr val="tx1"/>
                </a:solidFill>
              </a:rPr>
              <a:t>21/03/2025</a:t>
            </a:fld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 descr="Une image contenant texte, Appareil électronique, multimédia, Appareils électroniques&#10;&#10;Le contenu généré par l’IA peut être incorrect.">
            <a:extLst>
              <a:ext uri="{FF2B5EF4-FFF2-40B4-BE49-F238E27FC236}">
                <a16:creationId xmlns:a16="http://schemas.microsoft.com/office/drawing/2014/main" id="{0F4B3B66-899E-7B53-230B-EF5F559F82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55728" y="1948295"/>
            <a:ext cx="2537114" cy="184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910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c254b-2107-4f11-bbf4-c30bafcb0414" xsi:nil="true"/>
    <lcf76f155ced4ddcb4097134ff3c332f xmlns="7d5dec9a-9e8b-443d-b3d9-4436fe769d7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6" ma:contentTypeDescription="Crée un document." ma:contentTypeScope="" ma:versionID="2928cc83ca401eb1c78b5b9adcf552ae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db2c74dd44a56f8f97e73d37361508e5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085614-C2FF-4D17-9119-F7B500387D00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287c254b-2107-4f11-bbf4-c30bafcb0414"/>
    <ds:schemaRef ds:uri="http://schemas.microsoft.com/office/infopath/2007/PartnerControls"/>
    <ds:schemaRef ds:uri="7d5dec9a-9e8b-443d-b3d9-4436fe769d7c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AB18C3E-6CAC-4194-8C4F-363F58C336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8179AB-14AC-4976-916D-86CB9B8AF769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204</Words>
  <Application>Microsoft Office PowerPoint</Application>
  <PresentationFormat>Grand écran</PresentationFormat>
  <Paragraphs>36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Sidel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Boufagher, Mehdy</dc:creator>
  <cp:lastModifiedBy>Faure, Didier</cp:lastModifiedBy>
  <cp:revision>117</cp:revision>
  <dcterms:created xsi:type="dcterms:W3CDTF">2024-04-17T11:49:06Z</dcterms:created>
  <dcterms:modified xsi:type="dcterms:W3CDTF">2025-03-21T13:10:27Z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etDate">
    <vt:lpwstr>2024-04-17T11:53:45Z</vt:lpwstr>
  </property>
  <property fmtid="{D5CDD505-2E9C-101B-9397-08002B2CF9AE}" pid="4" name="MSIP_Label_94480757-a570-4f64-84e7-c5b3ffe9d573_Method">
    <vt:lpwstr>Privileged</vt:lpwstr>
  </property>
  <property fmtid="{D5CDD505-2E9C-101B-9397-08002B2CF9AE}" pid="5" name="MSIP_Label_94480757-a570-4f64-84e7-c5b3ffe9d573_Name">
    <vt:lpwstr>General</vt:lpwstr>
  </property>
  <property fmtid="{D5CDD505-2E9C-101B-9397-08002B2CF9AE}" pid="6" name="MSIP_Label_94480757-a570-4f64-84e7-c5b3ffe9d573_SiteId">
    <vt:lpwstr>2390cbd1-e663-4321-bc93-ba298637ce52</vt:lpwstr>
  </property>
  <property fmtid="{D5CDD505-2E9C-101B-9397-08002B2CF9AE}" pid="7" name="MSIP_Label_94480757-a570-4f64-84e7-c5b3ffe9d573_ActionId">
    <vt:lpwstr>740809e4-76b0-45a9-8303-20d05f5ad30a</vt:lpwstr>
  </property>
  <property fmtid="{D5CDD505-2E9C-101B-9397-08002B2CF9AE}" pid="8" name="MSIP_Label_94480757-a570-4f64-84e7-c5b3ffe9d573_ContentBits">
    <vt:lpwstr>2</vt:lpwstr>
  </property>
  <property fmtid="{D5CDD505-2E9C-101B-9397-08002B2CF9AE}" pid="9" name="ClassificationContentMarkingFooterLocations">
    <vt:lpwstr>Thème Office:8</vt:lpwstr>
  </property>
  <property fmtid="{D5CDD505-2E9C-101B-9397-08002B2CF9AE}" pid="10" name="ClassificationContentMarkingFooterText">
    <vt:lpwstr>General</vt:lpwstr>
  </property>
  <property fmtid="{D5CDD505-2E9C-101B-9397-08002B2CF9AE}" pid="11" name="ContentTypeId">
    <vt:lpwstr>0x010100A9E68AB9D4A8064AA436EDC9C00D82B4</vt:lpwstr>
  </property>
  <property fmtid="{D5CDD505-2E9C-101B-9397-08002B2CF9AE}" pid="12" name="MediaServiceImageTags">
    <vt:lpwstr/>
  </property>
</Properties>
</file>