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72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965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12/12/2018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12/12/2018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.emf"/><Relationship Id="rId2" Type="http://schemas.openxmlformats.org/officeDocument/2006/relationships/tags" Target="../tags/tag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6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4564" y="1489076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54564" y="3844925"/>
            <a:ext cx="388620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0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9288" y="3844925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751388" y="3844925"/>
            <a:ext cx="3889375" cy="213994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3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45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1388" y="1489076"/>
            <a:ext cx="3889375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3844925"/>
            <a:ext cx="3889375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755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6119813" y="1489075"/>
            <a:ext cx="2520950" cy="18033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3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9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978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1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647701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38613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38613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124575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712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384055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20410" y="1484313"/>
            <a:ext cx="2520354" cy="214471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384550" y="3844925"/>
            <a:ext cx="2519363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6119813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8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4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09710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0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8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97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9076"/>
            <a:ext cx="7993063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06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334800"/>
            <a:ext cx="7993063" cy="5650075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3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6124575" y="3844925"/>
            <a:ext cx="2516188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2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2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12 December 2018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3ced48dfb8fda4c8497c8c5e" descr="{&quot;HashCode&quot;:-754384288,&quot;Placement&quot;:&quot;Footer&quot;,&quot;Top&quot;:521.6203,&quot;Left&quot;:334.9422,&quot;SlideWidth&quot;:720,&quot;SlideHeight&quot;:540}">
            <a:extLst>
              <a:ext uri="{FF2B5EF4-FFF2-40B4-BE49-F238E27FC236}">
                <a16:creationId xmlns:a16="http://schemas.microsoft.com/office/drawing/2014/main" id="{EEC50246-46E9-45DB-81A2-EBD4EA1A8CA8}"/>
              </a:ext>
            </a:extLst>
          </p:cNvPr>
          <p:cNvSpPr txBox="1"/>
          <p:nvPr userDrawn="1"/>
        </p:nvSpPr>
        <p:spPr>
          <a:xfrm>
            <a:off x="4253766" y="6624578"/>
            <a:ext cx="636467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Internal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19351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1287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de-DE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NUTZEN UND VORTEILE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DE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BESCHREIBUNG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de-DE"/>
              <a:t>Geschützter 7-bar-Druckluftverbrauch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11375"/>
            <a:ext cx="7997825" cy="307975"/>
          </a:xfrm>
        </p:spPr>
        <p:txBody>
          <a:bodyPr/>
          <a:lstStyle/>
          <a:p>
            <a:r>
              <a:rPr lang="de-DE"/>
              <a:t>Erfassung von Luftlecks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856541"/>
            <a:ext cx="79787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Nutzen: Effizienz, </a:t>
            </a:r>
            <a:r>
              <a:rPr lang="de-CH" altLang="fr-FR" sz="800" dirty="0">
                <a:solidFill>
                  <a:srgbClr val="000000"/>
                </a:solidFill>
              </a:rPr>
              <a:t>Kostenoptimierung</a:t>
            </a:r>
            <a:endParaRPr kumimoji="0" lang="de-DE" sz="800" b="0" i="0" u="none" strike="noStrike" cap="none" normalizeH="0" baseline="0" noProof="0" dirty="0">
              <a:ln>
                <a:noFill/>
              </a:ln>
              <a:solidFill>
                <a:srgbClr val="000000"/>
              </a:solidFill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Ausstattung:  Universal-Blasmaschinen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Katalog-Code: 1109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27392"/>
            <a:ext cx="3823487" cy="1735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2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Tragbares Gehäuse mit integrierten Anschlüssen, Armaturen und Schläuchen sowie Anweisungen in mehreren Sprachen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200" b="0" i="0" u="none" strike="noStrike" cap="none" normalizeH="0" baseline="0" noProof="0" dirty="0" err="1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Leckmessgerät</a:t>
            </a:r>
            <a:r>
              <a:rPr kumimoji="0" lang="de-DE" sz="12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 10/100 Liter mit zweifacher Anzeige inkl. Messung des zugehörigen Drucks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de-DE" sz="12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Einschließlich Akku zur Vereinfachung des Messprozesses</a:t>
            </a:r>
          </a:p>
        </p:txBody>
      </p:sp>
      <p:sp>
        <p:nvSpPr>
          <p:cNvPr id="25" name="Text Box 11">
            <a:extLst>
              <a:ext uri="{FF2B5EF4-FFF2-40B4-BE49-F238E27FC236}">
                <a16:creationId xmlns:a16="http://schemas.microsoft.com/office/drawing/2014/main" id="{7D3F4717-4C3B-460A-9886-77A76EB4A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413" y="2259382"/>
            <a:ext cx="3552431" cy="1915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66700" indent="-2667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12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Ermöglicht die Bestimmung der Energieverluste der 7-bar-Druckluftleitung der Blasmaschine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648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12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Einfache Verwendung ohne intrusive Eingriffe</a:t>
            </a:r>
          </a:p>
        </p:txBody>
      </p:sp>
      <p:pic>
        <p:nvPicPr>
          <p:cNvPr id="15" name="Picture 23">
            <a:extLst>
              <a:ext uri="{FF2B5EF4-FFF2-40B4-BE49-F238E27FC236}">
                <a16:creationId xmlns:a16="http://schemas.microsoft.com/office/drawing/2014/main" id="{867F4FEA-D9ED-4200-91F8-78F65B8CD9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925" y="4099846"/>
            <a:ext cx="1619036" cy="1520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4C0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96339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0</TotalTime>
  <Words>68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Geschützter 7-bar-Druckluftverbrauch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38</cp:revision>
  <dcterms:created xsi:type="dcterms:W3CDTF">2018-02-10T17:04:39Z</dcterms:created>
  <dcterms:modified xsi:type="dcterms:W3CDTF">2018-12-12T15:59:16Z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Ref">
    <vt:lpwstr>https://api.informationprotection.azure.com/api/2390cbd1-e663-4321-bc93-ba298637ce52</vt:lpwstr>
  </property>
  <property fmtid="{D5CDD505-2E9C-101B-9397-08002B2CF9AE}" pid="7" name="MSIP_Label_e35bb0a3-90cf-41a8-939e-500b35438edf_SetBy">
    <vt:lpwstr>107200@sidel.com</vt:lpwstr>
  </property>
  <property fmtid="{D5CDD505-2E9C-101B-9397-08002B2CF9AE}" pid="8" name="MSIP_Label_e35bb0a3-90cf-41a8-939e-500b35438edf_SetDate">
    <vt:lpwstr>2017-09-26T14:43:53.5499116+02:00</vt:lpwstr>
  </property>
  <property fmtid="{D5CDD505-2E9C-101B-9397-08002B2CF9AE}" pid="9" name="MSIP_Label_e35bb0a3-90cf-41a8-939e-500b35438edf_Name">
    <vt:lpwstr>Sidel-Confidential</vt:lpwstr>
  </property>
  <property fmtid="{D5CDD505-2E9C-101B-9397-08002B2CF9AE}" pid="10" name="MSIP_Label_e35bb0a3-90cf-41a8-939e-500b35438edf_Application">
    <vt:lpwstr>Microsoft Azure Information Protection</vt:lpwstr>
  </property>
  <property fmtid="{D5CDD505-2E9C-101B-9397-08002B2CF9AE}" pid="11" name="MSIP_Label_e35bb0a3-90cf-41a8-939e-500b35438edf_Extended_MSFT_Method">
    <vt:lpwstr>Automatic</vt:lpwstr>
  </property>
  <property fmtid="{D5CDD505-2E9C-101B-9397-08002B2CF9AE}" pid="12" name="MSIP_Label_06263584-a2fa-494a-b6ac-a3eeadb86bd0_Enabled">
    <vt:lpwstr>True</vt:lpwstr>
  </property>
  <property fmtid="{D5CDD505-2E9C-101B-9397-08002B2CF9AE}" pid="13" name="MSIP_Label_06263584-a2fa-494a-b6ac-a3eeadb86bd0_SiteId">
    <vt:lpwstr>2390cbd1-e663-4321-bc93-ba298637ce52</vt:lpwstr>
  </property>
  <property fmtid="{D5CDD505-2E9C-101B-9397-08002B2CF9AE}" pid="14" name="MSIP_Label_06263584-a2fa-494a-b6ac-a3eeadb86bd0_Ref">
    <vt:lpwstr>https://api.informationprotection.azure.com/api/2390cbd1-e663-4321-bc93-ba298637ce52</vt:lpwstr>
  </property>
  <property fmtid="{D5CDD505-2E9C-101B-9397-08002B2CF9AE}" pid="15" name="MSIP_Label_06263584-a2fa-494a-b6ac-a3eeadb86bd0_SetBy">
    <vt:lpwstr>107200@sidel.com</vt:lpwstr>
  </property>
  <property fmtid="{D5CDD505-2E9C-101B-9397-08002B2CF9AE}" pid="16" name="MSIP_Label_06263584-a2fa-494a-b6ac-a3eeadb86bd0_SetDate">
    <vt:lpwstr>2017-09-26T14:43:53.5499116+02:00</vt:lpwstr>
  </property>
  <property fmtid="{D5CDD505-2E9C-101B-9397-08002B2CF9AE}" pid="17" name="MSIP_Label_06263584-a2fa-494a-b6ac-a3eeadb86bd0_Name">
    <vt:lpwstr>Internal</vt:lpwstr>
  </property>
  <property fmtid="{D5CDD505-2E9C-101B-9397-08002B2CF9AE}" pid="18" name="MSIP_Label_06263584-a2fa-494a-b6ac-a3eeadb86bd0_Application">
    <vt:lpwstr>Microsoft Azure Information Protection</vt:lpwstr>
  </property>
  <property fmtid="{D5CDD505-2E9C-101B-9397-08002B2CF9AE}" pid="19" name="MSIP_Label_06263584-a2fa-494a-b6ac-a3eeadb86bd0_Extended_MSFT_Method">
    <vt:lpwstr>Automatic</vt:lpwstr>
  </property>
  <property fmtid="{D5CDD505-2E9C-101B-9397-08002B2CF9AE}" pid="20" name="MSIP_Label_06263584-a2fa-494a-b6ac-a3eeadb86bd0_Parent">
    <vt:lpwstr>e35bb0a3-90cf-41a8-939e-500b35438edf</vt:lpwstr>
  </property>
  <property fmtid="{D5CDD505-2E9C-101B-9397-08002B2CF9AE}" pid="21" name="Sensitivity">
    <vt:lpwstr>Sidel-Confidential Internal</vt:lpwstr>
  </property>
</Properties>
</file>