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3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12/12/2018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12/12/2018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4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2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December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f88f4979b0f013d47587a1d8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18623BA6-B2C1-4944-BFB2-983AE40EACEE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1287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/>
              <a:t>Asegure su consumo de aire de 7 b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5"/>
            <a:ext cx="7997825" cy="307975"/>
          </a:xfrm>
        </p:spPr>
        <p:txBody>
          <a:bodyPr/>
          <a:lstStyle/>
          <a:p>
            <a:r>
              <a:rPr lang="es-ES"/>
              <a:t>Detección de fugas de aire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56541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es-ES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Eficiencia, </a:t>
            </a:r>
            <a:r>
              <a:rPr lang="en-US" sz="800" kern="0" dirty="0" err="1">
                <a:solidFill>
                  <a:srgbClr val="000000"/>
                </a:solidFill>
              </a:rPr>
              <a:t>Optimización</a:t>
            </a:r>
            <a:r>
              <a:rPr lang="en-US" sz="800" kern="0" dirty="0">
                <a:solidFill>
                  <a:srgbClr val="000000"/>
                </a:solidFill>
              </a:rPr>
              <a:t> de </a:t>
            </a:r>
            <a:r>
              <a:rPr lang="en-US" sz="800" kern="0">
                <a:solidFill>
                  <a:srgbClr val="000000"/>
                </a:solidFill>
              </a:rPr>
              <a:t>costos</a:t>
            </a:r>
            <a:endParaRPr kumimoji="0" lang="es-ES" sz="800" b="0" i="0" u="none" strike="noStrike" cap="none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  Sopladoras Universal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 1109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27392"/>
            <a:ext cx="3823487" cy="173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s-ES" sz="12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Un maletín transportable que integra la conexión, los racores, los tubos y las instrucciones de uso en varios idiomas.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s-ES" sz="12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Una unidad de medición de fugas de doble calibre (para 10/100 litros), que incluye la medición de la presión correspondiente.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s-ES" sz="12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Batería recargable integrada, que facilita el proceso de la medición.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7D3F4717-4C3B-460A-9886-77A76EB4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413" y="2259382"/>
            <a:ext cx="3552431" cy="1915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66700" indent="-2667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Permite determinar las pérdidas de energía en el circuito de 7 b de la sopladora.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648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Es fácil de usar sin necesidad de intervenciones invasivas.</a:t>
            </a:r>
          </a:p>
        </p:txBody>
      </p:sp>
      <p:pic>
        <p:nvPicPr>
          <p:cNvPr id="15" name="Picture 23">
            <a:extLst>
              <a:ext uri="{FF2B5EF4-FFF2-40B4-BE49-F238E27FC236}">
                <a16:creationId xmlns:a16="http://schemas.microsoft.com/office/drawing/2014/main" id="{867F4FEA-D9ED-4200-91F8-78F65B8CD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925" y="4099846"/>
            <a:ext cx="1619036" cy="152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4C0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96339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118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Asegure su consumo de aire de 7 b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38</cp:revision>
  <dcterms:created xsi:type="dcterms:W3CDTF">2018-02-10T17:04:39Z</dcterms:created>
  <dcterms:modified xsi:type="dcterms:W3CDTF">2018-12-12T16:01:12Z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