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40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8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0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12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88">
            <a:extLst>
              <a:ext uri="{FF2B5EF4-FFF2-40B4-BE49-F238E27FC236}">
                <a16:creationId xmlns:a16="http://schemas.microsoft.com/office/drawing/2014/main" id="{AD19AE6B-3CF9-4B4C-9FEE-6F0A9FB53DF1}"/>
              </a:ext>
            </a:extLst>
          </p:cNvPr>
          <p:cNvGrpSpPr>
            <a:grpSpLocks/>
          </p:cNvGrpSpPr>
          <p:nvPr/>
        </p:nvGrpSpPr>
        <p:grpSpPr bwMode="auto">
          <a:xfrm>
            <a:off x="635000" y="1759475"/>
            <a:ext cx="7991475" cy="4041775"/>
            <a:chOff x="650875" y="1906524"/>
            <a:chExt cx="7991475" cy="4042232"/>
          </a:xfrm>
        </p:grpSpPr>
        <p:sp>
          <p:nvSpPr>
            <p:cNvPr id="19" name="Rechteck 3">
              <a:extLst>
                <a:ext uri="{FF2B5EF4-FFF2-40B4-BE49-F238E27FC236}">
                  <a16:creationId xmlns:a16="http://schemas.microsoft.com/office/drawing/2014/main" id="{CF7668A6-18B0-406F-BEAC-74AEC54D3BE7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  <a:ea typeface="MS PGothic" pitchFamily="34" charset="-128"/>
                </a:rPr>
                <a:t>VALUE AND BENEFITS</a:t>
              </a:r>
            </a:p>
          </p:txBody>
        </p:sp>
        <p:sp>
          <p:nvSpPr>
            <p:cNvPr id="25" name="Rechteck 4">
              <a:extLst>
                <a:ext uri="{FF2B5EF4-FFF2-40B4-BE49-F238E27FC236}">
                  <a16:creationId xmlns:a16="http://schemas.microsoft.com/office/drawing/2014/main" id="{E87FF9B0-51FB-46C7-A9D4-66154DF76285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26" name="Rechteck 11">
              <a:extLst>
                <a:ext uri="{FF2B5EF4-FFF2-40B4-BE49-F238E27FC236}">
                  <a16:creationId xmlns:a16="http://schemas.microsoft.com/office/drawing/2014/main" id="{F189273B-DDED-4A93-BE0A-5927B7A6BA1E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 eaLnBrk="1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DESCRIPTION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27" name="Rechteck 12">
              <a:extLst>
                <a:ext uri="{FF2B5EF4-FFF2-40B4-BE49-F238E27FC236}">
                  <a16:creationId xmlns:a16="http://schemas.microsoft.com/office/drawing/2014/main" id="{649B67C9-F81C-4EF5-AE15-F7096DE8147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188390" cy="461665"/>
          </a:xfrm>
        </p:spPr>
        <p:txBody>
          <a:bodyPr/>
          <a:lstStyle/>
          <a:p>
            <a:r>
              <a:rPr lang="fr-FR" dirty="0" err="1"/>
              <a:t>Improve</a:t>
            </a:r>
            <a:r>
              <a:rPr lang="fr-FR" dirty="0"/>
              <a:t> </a:t>
            </a:r>
            <a:r>
              <a:rPr lang="fr-FR" dirty="0" err="1"/>
              <a:t>bottle</a:t>
            </a:r>
            <a:r>
              <a:rPr lang="fr-FR" dirty="0"/>
              <a:t> process </a:t>
            </a:r>
            <a:r>
              <a:rPr lang="fr-FR" dirty="0" err="1"/>
              <a:t>flexibility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3200"/>
            <a:ext cx="7997825" cy="307975"/>
          </a:xfrm>
        </p:spPr>
        <p:txBody>
          <a:bodyPr/>
          <a:lstStyle/>
          <a:p>
            <a:r>
              <a:rPr lang="fr-FR" altLang="fr-FR" dirty="0"/>
              <a:t>Quartz bars</a:t>
            </a:r>
            <a:endParaRPr lang="en-US" dirty="0"/>
          </a:p>
          <a:p>
            <a:pPr eaLnBrk="1" hangingPunct="1"/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Contribute to solve heating problems, especially on the preform under neck area. </a:t>
            </a: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Only for the first zone. </a:t>
            </a:r>
            <a:endParaRPr lang="en-US" sz="1200" dirty="0">
              <a:solidFill>
                <a:srgbClr val="000000"/>
              </a:solidFill>
            </a:endParaRP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b="1" dirty="0"/>
              <a:t>Recommended to secure </a:t>
            </a:r>
            <a:r>
              <a:rPr lang="en-US" sz="1200" b="1" dirty="0" err="1"/>
              <a:t>rPET</a:t>
            </a:r>
            <a:r>
              <a:rPr lang="en-US" sz="1200" b="1" dirty="0"/>
              <a:t> bottle production</a:t>
            </a:r>
            <a:r>
              <a:rPr lang="en-US" sz="1200" dirty="0"/>
              <a:t> for:</a:t>
            </a:r>
          </a:p>
          <a:p>
            <a:r>
              <a:rPr lang="en-US" sz="1200" dirty="0"/>
              <a:t>       a. neck protection</a:t>
            </a:r>
          </a:p>
          <a:p>
            <a:r>
              <a:rPr lang="en-US" sz="1200" dirty="0"/>
              <a:t>       b. process robustness</a:t>
            </a:r>
          </a:p>
          <a:p>
            <a:r>
              <a:rPr lang="en-US" sz="1200" dirty="0"/>
              <a:t>       c. ensure optimal material distribution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45000"/>
              </a:spcBef>
              <a:buClr>
                <a:srgbClr val="E64B00"/>
              </a:buClr>
              <a:defRPr/>
            </a:pPr>
            <a:r>
              <a:rPr lang="en-US" sz="1200" dirty="0"/>
              <a:t>Installation of a quartz bar between the heating lamp and the preform, in order to concentrate / focus the IR radiation.</a:t>
            </a:r>
            <a:endParaRPr lang="en-US" sz="1200" dirty="0">
              <a:solidFill>
                <a:srgbClr val="000000"/>
              </a:solidFill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986F3504-5824-4BEF-94D1-F2D3ADA556A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C8C1FC3-ACB9-4173-A39D-30FDA1F2308F}"/>
              </a:ext>
            </a:extLst>
          </p:cNvPr>
          <p:cNvSpPr txBox="1">
            <a:spLocks/>
          </p:cNvSpPr>
          <p:nvPr/>
        </p:nvSpPr>
        <p:spPr bwMode="auto">
          <a:xfrm>
            <a:off x="647700" y="588961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Value: Product quality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</a:t>
            </a:r>
            <a:r>
              <a:rPr lang="en-GB" altLang="fr-FR" sz="800" dirty="0">
                <a:solidFill>
                  <a:srgbClr val="000000"/>
                </a:solidFill>
              </a:rPr>
              <a:t>Blowers S1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</a:t>
            </a:r>
            <a:r>
              <a:rPr kumimoji="0" lang="en-GB" altLang="fr-FR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115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58380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109</TotalTime>
  <Words>71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1_NewSidel_Template_4x3_with add layouts</vt:lpstr>
      <vt:lpstr>think-cell Folie</vt:lpstr>
      <vt:lpstr>Improve bottle process flexibility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30</cp:revision>
  <dcterms:created xsi:type="dcterms:W3CDTF">2018-02-10T17:04:39Z</dcterms:created>
  <dcterms:modified xsi:type="dcterms:W3CDTF">2021-02-12T15:40:02Z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