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2" r:id="rId1"/>
  </p:sldMasterIdLst>
  <p:notesMasterIdLst>
    <p:notesMasterId r:id="rId3"/>
  </p:notesMasterIdLst>
  <p:handoutMasterIdLst>
    <p:handoutMasterId r:id="rId4"/>
  </p:handoutMasterIdLst>
  <p:sldIdLst>
    <p:sldId id="650" r:id="rId2"/>
  </p:sldIdLst>
  <p:sldSz cx="10693400" cy="7561263"/>
  <p:notesSz cx="6805613" cy="9944100"/>
  <p:kinsoku lang="zh-CN" invalStChars="、。，．・：；？！゛゜ヽヾゝゞ々ー’”）〕］｝〉》」』】°‰′″℃￠％ぁぃぅぇぉっゃゅょゎァィゥェォッャュョヮヵヶ!%),.:;?]}｡｣､･ｧｨｩｪｫｬｭｮｯｰﾞﾟ" invalEndChars="‘“（〔［｛〈《「『【￥＄$([\{｢￡"/>
  <p:defaultTextStyle>
    <a:defPPr>
      <a:defRPr lang="fr-FR"/>
    </a:defPPr>
    <a:lvl1pPr algn="l" rtl="0" eaLnBrk="0" fontAlgn="base" hangingPunct="0">
      <a:spcBef>
        <a:spcPct val="0"/>
      </a:spcBef>
      <a:spcAft>
        <a:spcPct val="0"/>
      </a:spcAft>
      <a:defRPr sz="1000" b="1" kern="1200">
        <a:solidFill>
          <a:srgbClr val="EB690B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1000" b="1" kern="1200">
        <a:solidFill>
          <a:srgbClr val="EB690B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1000" b="1" kern="1200">
        <a:solidFill>
          <a:srgbClr val="EB690B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1000" b="1" kern="1200">
        <a:solidFill>
          <a:srgbClr val="EB690B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1000" b="1" kern="1200">
        <a:solidFill>
          <a:srgbClr val="EB690B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000" b="1" kern="1200">
        <a:solidFill>
          <a:srgbClr val="EB690B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sz="1000" b="1" kern="1200">
        <a:solidFill>
          <a:srgbClr val="EB690B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sz="1000" b="1" kern="1200">
        <a:solidFill>
          <a:srgbClr val="EB690B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sz="1000" b="1" kern="1200">
        <a:solidFill>
          <a:srgbClr val="EB690B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563">
          <p15:clr>
            <a:srgbClr val="A4A3A4"/>
          </p15:clr>
        </p15:guide>
        <p15:guide id="2" orient="horz" pos="1792">
          <p15:clr>
            <a:srgbClr val="A4A3A4"/>
          </p15:clr>
        </p15:guide>
        <p15:guide id="3" pos="3368">
          <p15:clr>
            <a:srgbClr val="A4A3A4"/>
          </p15:clr>
        </p15:guide>
        <p15:guide id="4" orient="horz" pos="159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32" userDrawn="1">
          <p15:clr>
            <a:srgbClr val="A4A3A4"/>
          </p15:clr>
        </p15:guide>
        <p15:guide id="2" pos="2144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6600"/>
    <a:srgbClr val="BB7759"/>
    <a:srgbClr val="003366"/>
    <a:srgbClr val="A8C745"/>
    <a:srgbClr val="9EBE38"/>
    <a:srgbClr val="990000"/>
    <a:srgbClr val="FF990B"/>
    <a:srgbClr val="FF990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501" autoAdjust="0"/>
    <p:restoredTop sz="94625" autoAdjust="0"/>
  </p:normalViewPr>
  <p:slideViewPr>
    <p:cSldViewPr snapToGrid="0">
      <p:cViewPr varScale="1">
        <p:scale>
          <a:sx n="32" d="100"/>
          <a:sy n="32" d="100"/>
        </p:scale>
        <p:origin x="1262" y="38"/>
      </p:cViewPr>
      <p:guideLst>
        <p:guide orient="horz" pos="2563"/>
        <p:guide orient="horz" pos="1792"/>
        <p:guide pos="3368"/>
        <p:guide orient="horz" pos="159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5" d="100"/>
        <a:sy n="75" d="100"/>
      </p:scale>
      <p:origin x="0" y="2688"/>
    </p:cViewPr>
  </p:sorterViewPr>
  <p:notesViewPr>
    <p:cSldViewPr snapToGrid="0">
      <p:cViewPr varScale="1">
        <p:scale>
          <a:sx n="76" d="100"/>
          <a:sy n="76" d="100"/>
        </p:scale>
        <p:origin x="-2160" y="-108"/>
      </p:cViewPr>
      <p:guideLst>
        <p:guide orient="horz" pos="3132"/>
        <p:guide pos="2144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Relationship Id="rId9" Type="http://schemas.microsoft.com/office/2015/10/relationships/revisionInfo" Target="revisionInfo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6180918" y="9554582"/>
            <a:ext cx="549283" cy="265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1485" tIns="39797" rIns="81485" bIns="39797" anchor="ctr">
            <a:spAutoFit/>
          </a:bodyPr>
          <a:lstStyle>
            <a:lvl1pPr defTabSz="8064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04813" defTabSz="8064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806450" defTabSz="8064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208088" defTabSz="8064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609725" defTabSz="8064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066925" defTabSz="8064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524125" defTabSz="8064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2981325" defTabSz="8064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438525" defTabSz="8064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>
              <a:defRPr/>
            </a:pPr>
            <a:fld id="{1C239B82-A2F5-4DC9-A5AB-91C2A636AD1D}" type="slidenum">
              <a:rPr lang="fr-FR" altLang="zh-CN" sz="1200" b="0">
                <a:latin typeface="Book Antiqua" panose="02040602050305030304" pitchFamily="18" charset="0"/>
              </a:rPr>
              <a:pPr algn="r">
                <a:defRPr/>
              </a:pPr>
              <a:t>‹N°›</a:t>
            </a:fld>
            <a:endParaRPr lang="pt-BR" altLang="zh-CN" sz="1200" b="0" dirty="0"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9217664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2648" y="4726077"/>
            <a:ext cx="4980317" cy="4190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1485" tIns="39797" rIns="81485" bIns="3979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zh-CN" noProof="0"/>
              <a:t>Cliquez pour modifier le style de texte du masque</a:t>
            </a:r>
          </a:p>
          <a:p>
            <a:pPr lvl="1"/>
            <a:r>
              <a:rPr lang="fr-FR" altLang="zh-CN" noProof="0"/>
              <a:t>Second niveau</a:t>
            </a:r>
          </a:p>
          <a:p>
            <a:pPr lvl="2"/>
            <a:r>
              <a:rPr lang="fr-FR" altLang="zh-CN" noProof="0"/>
              <a:t>Troisième niveau</a:t>
            </a:r>
          </a:p>
          <a:p>
            <a:pPr lvl="3"/>
            <a:r>
              <a:rPr lang="fr-FR" altLang="zh-CN" noProof="0"/>
              <a:t>Quatrième niveau</a:t>
            </a:r>
          </a:p>
          <a:p>
            <a:pPr lvl="4"/>
            <a:r>
              <a:rPr lang="fr-FR" altLang="zh-CN" noProof="0"/>
              <a:t>Cinquième niveau</a:t>
            </a:r>
          </a:p>
        </p:txBody>
      </p:sp>
      <p:sp>
        <p:nvSpPr>
          <p:cNvPr id="3075" name="Rectangle 3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527050" y="576263"/>
            <a:ext cx="5753100" cy="4068762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6180918" y="9554582"/>
            <a:ext cx="549283" cy="265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1485" tIns="39797" rIns="81485" bIns="39797" anchor="ctr">
            <a:spAutoFit/>
          </a:bodyPr>
          <a:lstStyle>
            <a:lvl1pPr defTabSz="8064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04813" defTabSz="8064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806450" defTabSz="8064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208088" defTabSz="8064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609725" defTabSz="8064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066925" defTabSz="8064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524125" defTabSz="8064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2981325" defTabSz="8064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438525" defTabSz="8064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>
              <a:defRPr/>
            </a:pPr>
            <a:fld id="{E6FB88F8-BE06-4309-B3DC-39FA6B457582}" type="slidenum">
              <a:rPr lang="fr-FR" altLang="zh-CN" sz="1200" b="0" smtClean="0">
                <a:latin typeface="Book Antiqua" panose="02040602050305030304" pitchFamily="18" charset="0"/>
              </a:rPr>
              <a:pPr algn="r">
                <a:defRPr/>
              </a:pPr>
              <a:t>‹N°›</a:t>
            </a:fld>
            <a:endParaRPr lang="pt-BR" altLang="zh-CN" sz="1200" b="0" dirty="0"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531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674688" rtl="0" eaLnBrk="0" fontAlgn="base" hangingPunct="0">
      <a:spcBef>
        <a:spcPct val="30000"/>
      </a:spcBef>
      <a:spcAft>
        <a:spcPct val="0"/>
      </a:spcAft>
      <a:defRPr sz="800" kern="1200">
        <a:solidFill>
          <a:schemeClr val="tx1"/>
        </a:solidFill>
        <a:latin typeface="Book Antiqua" panose="02040602050305030304" pitchFamily="18" charset="0"/>
        <a:ea typeface="+mn-ea"/>
        <a:cs typeface="+mn-cs"/>
      </a:defRPr>
    </a:lvl1pPr>
    <a:lvl2pPr marL="338138" algn="l" defTabSz="674688" rtl="0" eaLnBrk="0" fontAlgn="base" hangingPunct="0">
      <a:spcBef>
        <a:spcPct val="30000"/>
      </a:spcBef>
      <a:spcAft>
        <a:spcPct val="0"/>
      </a:spcAft>
      <a:defRPr sz="800" kern="1200">
        <a:solidFill>
          <a:schemeClr val="tx1"/>
        </a:solidFill>
        <a:latin typeface="Book Antiqua" panose="02040602050305030304" pitchFamily="18" charset="0"/>
        <a:ea typeface="+mn-ea"/>
        <a:cs typeface="+mn-cs"/>
      </a:defRPr>
    </a:lvl2pPr>
    <a:lvl3pPr marL="674688" algn="l" defTabSz="674688" rtl="0" eaLnBrk="0" fontAlgn="base" hangingPunct="0">
      <a:spcBef>
        <a:spcPct val="30000"/>
      </a:spcBef>
      <a:spcAft>
        <a:spcPct val="0"/>
      </a:spcAft>
      <a:defRPr sz="800" kern="1200">
        <a:solidFill>
          <a:schemeClr val="tx1"/>
        </a:solidFill>
        <a:latin typeface="Book Antiqua" panose="02040602050305030304" pitchFamily="18" charset="0"/>
        <a:ea typeface="+mn-ea"/>
        <a:cs typeface="+mn-cs"/>
      </a:defRPr>
    </a:lvl3pPr>
    <a:lvl4pPr marL="1012825" algn="l" defTabSz="674688" rtl="0" eaLnBrk="0" fontAlgn="base" hangingPunct="0">
      <a:spcBef>
        <a:spcPct val="30000"/>
      </a:spcBef>
      <a:spcAft>
        <a:spcPct val="0"/>
      </a:spcAft>
      <a:defRPr sz="800" kern="1200">
        <a:solidFill>
          <a:schemeClr val="tx1"/>
        </a:solidFill>
        <a:latin typeface="Book Antiqua" panose="02040602050305030304" pitchFamily="18" charset="0"/>
        <a:ea typeface="+mn-ea"/>
        <a:cs typeface="+mn-cs"/>
      </a:defRPr>
    </a:lvl4pPr>
    <a:lvl5pPr marL="1347788" algn="l" defTabSz="674688" rtl="0" eaLnBrk="0" fontAlgn="base" hangingPunct="0">
      <a:spcBef>
        <a:spcPct val="30000"/>
      </a:spcBef>
      <a:spcAft>
        <a:spcPct val="0"/>
      </a:spcAft>
      <a:defRPr sz="800" kern="1200">
        <a:solidFill>
          <a:schemeClr val="tx1"/>
        </a:solidFill>
        <a:latin typeface="Book Antiqua" panose="0204060205030503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3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2.png"/><Relationship Id="rId5" Type="http://schemas.openxmlformats.org/officeDocument/2006/relationships/image" Target="../media/image1.emf"/><Relationship Id="rId4" Type="http://schemas.openxmlformats.org/officeDocument/2006/relationships/oleObject" Target="../embeddings/oleObject2.bin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6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3.emf"/><Relationship Id="rId5" Type="http://schemas.openxmlformats.org/officeDocument/2006/relationships/oleObject" Target="../embeddings/oleObject5.bin"/><Relationship Id="rId4" Type="http://schemas.openxmlformats.org/officeDocument/2006/relationships/image" Target="../media/image4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tags" Target="../tags/tag5.xml"/><Relationship Id="rId7" Type="http://schemas.openxmlformats.org/officeDocument/2006/relationships/oleObject" Target="../embeddings/oleObject4.bin"/><Relationship Id="rId2" Type="http://schemas.openxmlformats.org/officeDocument/2006/relationships/tags" Target="../tags/tag4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3.bin"/><Relationship Id="rId4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7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6.bin"/><Relationship Id="rId4" Type="http://schemas.openxmlformats.org/officeDocument/2006/relationships/image" Target="../media/image5.png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tags" Target="../tags/tag9.xml"/><Relationship Id="rId7" Type="http://schemas.openxmlformats.org/officeDocument/2006/relationships/oleObject" Target="../embeddings/oleObject8.bin"/><Relationship Id="rId2" Type="http://schemas.openxmlformats.org/officeDocument/2006/relationships/tags" Target="../tags/tag8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7.bin"/><Relationship Id="rId4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ver slide">
    <p:bg>
      <p:bgPr>
        <a:gradFill rotWithShape="1">
          <a:gsLst>
            <a:gs pos="0">
              <a:schemeClr val="bg1"/>
            </a:gs>
            <a:gs pos="100000">
              <a:srgbClr val="D9D9D9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kt 83" hidden="1"/>
          <p:cNvGraphicFramePr>
            <a:graphicFrameLocks noChangeAspect="1"/>
          </p:cNvGraphicFramePr>
          <p:nvPr userDrawn="1">
            <p:custDataLst>
              <p:tags r:id="rId2"/>
            </p:custDataLst>
          </p:nvPr>
        </p:nvGraphicFramePr>
        <p:xfrm>
          <a:off x="1858" y="1751"/>
          <a:ext cx="1856" cy="1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10" name="think-cell Folie" r:id="rId4" imgW="360" imgH="360" progId="TCLayout.ActiveDocument.1">
                  <p:embed/>
                </p:oleObj>
              </mc:Choice>
              <mc:Fallback>
                <p:oleObj name="think-cell Folie" r:id="rId4" imgW="360" imgH="360" progId="TCLayout.ActiveDocument.1">
                  <p:embed/>
                  <p:pic>
                    <p:nvPicPr>
                      <p:cNvPr id="4" name="Objekt 83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58" y="1751"/>
                        <a:ext cx="1856" cy="1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Slide Number Placeholder 4"/>
          <p:cNvSpPr txBox="1">
            <a:spLocks/>
          </p:cNvSpPr>
          <p:nvPr userDrawn="1"/>
        </p:nvSpPr>
        <p:spPr>
          <a:xfrm>
            <a:off x="768589" y="7223062"/>
            <a:ext cx="585097" cy="152671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>
              <a:defRPr/>
            </a:pPr>
            <a:r>
              <a:rPr lang="en-GB" sz="992" b="1" dirty="0">
                <a:solidFill>
                  <a:srgbClr val="E64B00"/>
                </a:solidFill>
              </a:rPr>
              <a:t>sidel.com</a:t>
            </a:r>
          </a:p>
        </p:txBody>
      </p:sp>
      <p:pic>
        <p:nvPicPr>
          <p:cNvPr id="6" name="Picture 13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0693400" cy="7561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757449" y="661139"/>
            <a:ext cx="9423559" cy="678676"/>
          </a:xfrm>
        </p:spPr>
        <p:txBody>
          <a:bodyPr/>
          <a:lstStyle>
            <a:lvl1pPr>
              <a:defRPr sz="441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0"/>
          </p:nvPr>
        </p:nvSpPr>
        <p:spPr>
          <a:xfrm>
            <a:off x="757450" y="2377204"/>
            <a:ext cx="7494662" cy="951030"/>
          </a:xfrm>
        </p:spPr>
        <p:txBody>
          <a:bodyPr>
            <a:spAutoFit/>
          </a:bodyPr>
          <a:lstStyle>
            <a:lvl1pPr>
              <a:spcBef>
                <a:spcPts val="0"/>
              </a:spcBef>
              <a:defRPr sz="2205" b="0" baseline="0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14708660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 pictures H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57450" y="369133"/>
            <a:ext cx="9347443" cy="509007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0"/>
          </p:nvPr>
        </p:nvSpPr>
        <p:spPr>
          <a:xfrm>
            <a:off x="757449" y="1641776"/>
            <a:ext cx="4546552" cy="4956827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5560198" y="1641776"/>
            <a:ext cx="4544695" cy="2359393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4" name="Bildplatzhalter 3"/>
          <p:cNvSpPr>
            <a:spLocks noGrp="1"/>
          </p:cNvSpPr>
          <p:nvPr>
            <p:ph type="pic" sz="quarter" idx="12"/>
          </p:nvPr>
        </p:nvSpPr>
        <p:spPr>
          <a:xfrm>
            <a:off x="5560198" y="4239208"/>
            <a:ext cx="4544695" cy="2359394"/>
          </a:xfrm>
        </p:spPr>
        <p:txBody>
          <a:bodyPr rtlCol="0">
            <a:noAutofit/>
          </a:bodyPr>
          <a:lstStyle>
            <a:lvl1pPr marL="0" marR="0" indent="0" algn="l" defTabSz="1008126" rtl="0" eaLnBrk="1" fontAlgn="auto" latinLnBrk="0" hangingPunct="1">
              <a:lnSpc>
                <a:spcPct val="100000"/>
              </a:lnSpc>
              <a:spcBef>
                <a:spcPts val="441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29055142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 column text+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57450" y="369133"/>
            <a:ext cx="9347443" cy="509007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0"/>
          </p:nvPr>
        </p:nvSpPr>
        <p:spPr>
          <a:xfrm>
            <a:off x="757449" y="1641776"/>
            <a:ext cx="4546552" cy="2359393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759306" y="4239209"/>
            <a:ext cx="4544695" cy="2359393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2"/>
          </p:nvPr>
        </p:nvSpPr>
        <p:spPr>
          <a:xfrm>
            <a:off x="5556485" y="1641774"/>
            <a:ext cx="4548408" cy="2359394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3"/>
          </p:nvPr>
        </p:nvSpPr>
        <p:spPr>
          <a:xfrm>
            <a:off x="5556485" y="4239209"/>
            <a:ext cx="4548408" cy="2359393"/>
          </a:xfrm>
        </p:spPr>
        <p:txBody>
          <a:bodyPr rtlCol="0">
            <a:noAutofit/>
          </a:bodyPr>
          <a:lstStyle>
            <a:lvl1pPr marL="0" marR="0" indent="0" algn="l" defTabSz="1008126" rtl="0" eaLnBrk="1" fontAlgn="auto" latinLnBrk="0" hangingPunct="1">
              <a:lnSpc>
                <a:spcPct val="100000"/>
              </a:lnSpc>
              <a:spcBef>
                <a:spcPts val="441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13653685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 pictures V with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57450" y="369133"/>
            <a:ext cx="9347443" cy="509007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0"/>
          </p:nvPr>
        </p:nvSpPr>
        <p:spPr>
          <a:xfrm>
            <a:off x="757449" y="1641776"/>
            <a:ext cx="6148705" cy="4956827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7162350" y="1641776"/>
            <a:ext cx="2942542" cy="1988331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3"/>
          </p:nvPr>
        </p:nvSpPr>
        <p:spPr>
          <a:xfrm>
            <a:off x="7162350" y="3630106"/>
            <a:ext cx="2942542" cy="371062"/>
          </a:xfrm>
        </p:spPr>
        <p:txBody>
          <a:bodyPr/>
          <a:lstStyle>
            <a:lvl1pPr algn="ctr">
              <a:defRPr sz="1544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4"/>
          </p:nvPr>
        </p:nvSpPr>
        <p:spPr>
          <a:xfrm>
            <a:off x="7162350" y="4239208"/>
            <a:ext cx="2942542" cy="1988332"/>
          </a:xfrm>
        </p:spPr>
        <p:txBody>
          <a:bodyPr rtlCol="0">
            <a:noAutofit/>
          </a:bodyPr>
          <a:lstStyle>
            <a:lvl1pPr marL="0" marR="0" indent="0" algn="l" defTabSz="1008126" rtl="0" eaLnBrk="1" fontAlgn="auto" latinLnBrk="0" hangingPunct="1">
              <a:lnSpc>
                <a:spcPct val="100000"/>
              </a:lnSpc>
              <a:spcBef>
                <a:spcPts val="441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2" name="Textplatzhalter 11"/>
          <p:cNvSpPr>
            <a:spLocks noGrp="1"/>
          </p:cNvSpPr>
          <p:nvPr>
            <p:ph type="body" sz="quarter" idx="15"/>
          </p:nvPr>
        </p:nvSpPr>
        <p:spPr>
          <a:xfrm>
            <a:off x="7162350" y="6227540"/>
            <a:ext cx="2942542" cy="371062"/>
          </a:xfrm>
        </p:spPr>
        <p:txBody>
          <a:bodyPr/>
          <a:lstStyle>
            <a:lvl1pPr algn="ctr">
              <a:defRPr sz="1544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56028835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 pictures H with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57450" y="369133"/>
            <a:ext cx="9347443" cy="509007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0"/>
          </p:nvPr>
        </p:nvSpPr>
        <p:spPr>
          <a:xfrm>
            <a:off x="757449" y="1641776"/>
            <a:ext cx="4546552" cy="4956827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5556485" y="1641776"/>
            <a:ext cx="4548408" cy="1988331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3"/>
          </p:nvPr>
        </p:nvSpPr>
        <p:spPr>
          <a:xfrm>
            <a:off x="5556485" y="3630106"/>
            <a:ext cx="4548408" cy="371062"/>
          </a:xfrm>
        </p:spPr>
        <p:txBody>
          <a:bodyPr/>
          <a:lstStyle>
            <a:lvl1pPr algn="ctr">
              <a:defRPr sz="1544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4"/>
          </p:nvPr>
        </p:nvSpPr>
        <p:spPr>
          <a:xfrm>
            <a:off x="5556485" y="4239208"/>
            <a:ext cx="4548408" cy="1988332"/>
          </a:xfrm>
        </p:spPr>
        <p:txBody>
          <a:bodyPr rtlCol="0">
            <a:noAutofit/>
          </a:bodyPr>
          <a:lstStyle>
            <a:lvl1pPr marL="0" marR="0" indent="0" algn="l" defTabSz="1008126" rtl="0" eaLnBrk="1" fontAlgn="auto" latinLnBrk="0" hangingPunct="1">
              <a:lnSpc>
                <a:spcPct val="100000"/>
              </a:lnSpc>
              <a:spcBef>
                <a:spcPts val="441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2" name="Textplatzhalter 11"/>
          <p:cNvSpPr>
            <a:spLocks noGrp="1"/>
          </p:cNvSpPr>
          <p:nvPr>
            <p:ph type="body" sz="quarter" idx="15"/>
          </p:nvPr>
        </p:nvSpPr>
        <p:spPr>
          <a:xfrm>
            <a:off x="5556485" y="6227540"/>
            <a:ext cx="4548408" cy="371062"/>
          </a:xfrm>
        </p:spPr>
        <p:txBody>
          <a:bodyPr/>
          <a:lstStyle>
            <a:lvl1pPr algn="ctr">
              <a:defRPr sz="1544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2354456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photos with title + tex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57450" y="369133"/>
            <a:ext cx="9347443" cy="509007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757449" y="1641776"/>
            <a:ext cx="2942542" cy="1988331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3"/>
          </p:nvPr>
        </p:nvSpPr>
        <p:spPr>
          <a:xfrm>
            <a:off x="757449" y="3630106"/>
            <a:ext cx="2942542" cy="371062"/>
          </a:xfrm>
        </p:spPr>
        <p:txBody>
          <a:bodyPr/>
          <a:lstStyle>
            <a:lvl1pPr algn="ctr">
              <a:defRPr sz="1544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4"/>
          </p:nvPr>
        </p:nvSpPr>
        <p:spPr>
          <a:xfrm>
            <a:off x="757449" y="4239208"/>
            <a:ext cx="2942542" cy="1988332"/>
          </a:xfrm>
        </p:spPr>
        <p:txBody>
          <a:bodyPr rtlCol="0">
            <a:noAutofit/>
          </a:bodyPr>
          <a:lstStyle>
            <a:lvl1pPr marL="0" marR="0" indent="0" algn="l" defTabSz="1008126" rtl="0" eaLnBrk="1" fontAlgn="auto" latinLnBrk="0" hangingPunct="1">
              <a:lnSpc>
                <a:spcPct val="100000"/>
              </a:lnSpc>
              <a:spcBef>
                <a:spcPts val="441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2" name="Textplatzhalter 11"/>
          <p:cNvSpPr>
            <a:spLocks noGrp="1"/>
          </p:cNvSpPr>
          <p:nvPr>
            <p:ph type="body" sz="quarter" idx="15"/>
          </p:nvPr>
        </p:nvSpPr>
        <p:spPr>
          <a:xfrm>
            <a:off x="757449" y="6227540"/>
            <a:ext cx="2942542" cy="371062"/>
          </a:xfrm>
        </p:spPr>
        <p:txBody>
          <a:bodyPr/>
          <a:lstStyle>
            <a:lvl1pPr algn="ctr">
              <a:defRPr sz="1544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Textplatzhalter 5"/>
          <p:cNvSpPr>
            <a:spLocks noGrp="1"/>
          </p:cNvSpPr>
          <p:nvPr>
            <p:ph type="body" sz="quarter" idx="16"/>
          </p:nvPr>
        </p:nvSpPr>
        <p:spPr>
          <a:xfrm>
            <a:off x="3958044" y="1641774"/>
            <a:ext cx="2946255" cy="4956828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  <p:sp>
        <p:nvSpPr>
          <p:cNvPr id="15" name="Bildplatzhalter 14"/>
          <p:cNvSpPr>
            <a:spLocks noGrp="1"/>
          </p:cNvSpPr>
          <p:nvPr>
            <p:ph type="pic" sz="quarter" idx="17"/>
          </p:nvPr>
        </p:nvSpPr>
        <p:spPr>
          <a:xfrm>
            <a:off x="7156781" y="1641775"/>
            <a:ext cx="2948111" cy="1988331"/>
          </a:xfrm>
        </p:spPr>
        <p:txBody>
          <a:bodyPr rtlCol="0">
            <a:noAutofit/>
          </a:bodyPr>
          <a:lstStyle>
            <a:lvl1pPr marL="0" marR="0" indent="0" algn="l" defTabSz="1008126" rtl="0" eaLnBrk="1" fontAlgn="auto" latinLnBrk="0" hangingPunct="1">
              <a:lnSpc>
                <a:spcPct val="100000"/>
              </a:lnSpc>
              <a:spcBef>
                <a:spcPts val="441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7" name="Textplatzhalter 16"/>
          <p:cNvSpPr>
            <a:spLocks noGrp="1"/>
          </p:cNvSpPr>
          <p:nvPr>
            <p:ph type="body" sz="quarter" idx="18"/>
          </p:nvPr>
        </p:nvSpPr>
        <p:spPr>
          <a:xfrm>
            <a:off x="7157400" y="3630105"/>
            <a:ext cx="2947492" cy="371062"/>
          </a:xfrm>
        </p:spPr>
        <p:txBody>
          <a:bodyPr/>
          <a:lstStyle>
            <a:lvl1pPr algn="ctr">
              <a:defRPr sz="1544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Bildplatzhalter 18"/>
          <p:cNvSpPr>
            <a:spLocks noGrp="1"/>
          </p:cNvSpPr>
          <p:nvPr>
            <p:ph type="pic" sz="quarter" idx="19"/>
          </p:nvPr>
        </p:nvSpPr>
        <p:spPr>
          <a:xfrm>
            <a:off x="7162350" y="4239208"/>
            <a:ext cx="2942542" cy="1988332"/>
          </a:xfrm>
        </p:spPr>
        <p:txBody>
          <a:bodyPr rtlCol="0">
            <a:noAutofit/>
          </a:bodyPr>
          <a:lstStyle>
            <a:lvl1pPr marL="0" marR="0" indent="0" algn="l" defTabSz="1008126" rtl="0" eaLnBrk="1" fontAlgn="auto" latinLnBrk="0" hangingPunct="1">
              <a:lnSpc>
                <a:spcPct val="100000"/>
              </a:lnSpc>
              <a:spcBef>
                <a:spcPts val="441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21" name="Textplatzhalter 20"/>
          <p:cNvSpPr>
            <a:spLocks noGrp="1"/>
          </p:cNvSpPr>
          <p:nvPr>
            <p:ph type="body" sz="quarter" idx="20"/>
          </p:nvPr>
        </p:nvSpPr>
        <p:spPr>
          <a:xfrm>
            <a:off x="7162350" y="6227540"/>
            <a:ext cx="2942542" cy="371062"/>
          </a:xfrm>
        </p:spPr>
        <p:txBody>
          <a:bodyPr/>
          <a:lstStyle>
            <a:lvl1pPr algn="ctr">
              <a:defRPr sz="1544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0642233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 photos with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57450" y="369133"/>
            <a:ext cx="9347443" cy="509007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0"/>
          </p:nvPr>
        </p:nvSpPr>
        <p:spPr>
          <a:xfrm>
            <a:off x="757450" y="952779"/>
            <a:ext cx="9347444" cy="373271"/>
          </a:xfrm>
        </p:spPr>
        <p:txBody>
          <a:bodyPr>
            <a:noAutofit/>
          </a:bodyPr>
          <a:lstStyle>
            <a:lvl1pPr>
              <a:defRPr sz="2536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2361459" y="1641776"/>
            <a:ext cx="2942542" cy="1988331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2" name="Textplatzhalter 6"/>
          <p:cNvSpPr>
            <a:spLocks noGrp="1"/>
          </p:cNvSpPr>
          <p:nvPr>
            <p:ph type="body" sz="quarter" idx="13"/>
          </p:nvPr>
        </p:nvSpPr>
        <p:spPr>
          <a:xfrm>
            <a:off x="2361459" y="3630106"/>
            <a:ext cx="2942542" cy="371062"/>
          </a:xfrm>
        </p:spPr>
        <p:txBody>
          <a:bodyPr/>
          <a:lstStyle>
            <a:lvl1pPr algn="ctr">
              <a:defRPr sz="1544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Bildplatzhalter 10"/>
          <p:cNvSpPr>
            <a:spLocks noGrp="1"/>
          </p:cNvSpPr>
          <p:nvPr>
            <p:ph type="pic" sz="quarter" idx="14"/>
          </p:nvPr>
        </p:nvSpPr>
        <p:spPr>
          <a:xfrm>
            <a:off x="5556484" y="1641776"/>
            <a:ext cx="2942542" cy="1988331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5" name="Textplatzhalter 6"/>
          <p:cNvSpPr>
            <a:spLocks noGrp="1"/>
          </p:cNvSpPr>
          <p:nvPr>
            <p:ph type="body" sz="quarter" idx="15"/>
          </p:nvPr>
        </p:nvSpPr>
        <p:spPr>
          <a:xfrm>
            <a:off x="5556484" y="3630106"/>
            <a:ext cx="2942542" cy="371062"/>
          </a:xfrm>
        </p:spPr>
        <p:txBody>
          <a:bodyPr/>
          <a:lstStyle>
            <a:lvl1pPr algn="ctr">
              <a:defRPr sz="1544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7" name="Bildplatzhalter 10"/>
          <p:cNvSpPr>
            <a:spLocks noGrp="1"/>
          </p:cNvSpPr>
          <p:nvPr>
            <p:ph type="pic" sz="quarter" idx="16"/>
          </p:nvPr>
        </p:nvSpPr>
        <p:spPr>
          <a:xfrm>
            <a:off x="2361459" y="4239210"/>
            <a:ext cx="2942542" cy="1988331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9" name="Textplatzhalter 6"/>
          <p:cNvSpPr>
            <a:spLocks noGrp="1"/>
          </p:cNvSpPr>
          <p:nvPr>
            <p:ph type="body" sz="quarter" idx="17"/>
          </p:nvPr>
        </p:nvSpPr>
        <p:spPr>
          <a:xfrm>
            <a:off x="2361459" y="6227540"/>
            <a:ext cx="2942542" cy="371062"/>
          </a:xfrm>
        </p:spPr>
        <p:txBody>
          <a:bodyPr/>
          <a:lstStyle>
            <a:lvl1pPr algn="ctr">
              <a:defRPr sz="1544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Bildplatzhalter 10"/>
          <p:cNvSpPr>
            <a:spLocks noGrp="1"/>
          </p:cNvSpPr>
          <p:nvPr>
            <p:ph type="pic" sz="quarter" idx="18"/>
          </p:nvPr>
        </p:nvSpPr>
        <p:spPr>
          <a:xfrm>
            <a:off x="5556484" y="4239210"/>
            <a:ext cx="2942542" cy="1988331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21" name="Textplatzhalter 6"/>
          <p:cNvSpPr>
            <a:spLocks noGrp="1"/>
          </p:cNvSpPr>
          <p:nvPr>
            <p:ph type="body" sz="quarter" idx="19"/>
          </p:nvPr>
        </p:nvSpPr>
        <p:spPr>
          <a:xfrm>
            <a:off x="5556484" y="6227540"/>
            <a:ext cx="2942542" cy="371062"/>
          </a:xfrm>
        </p:spPr>
        <p:txBody>
          <a:bodyPr/>
          <a:lstStyle>
            <a:lvl1pPr algn="ctr">
              <a:defRPr sz="1544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48445639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 photos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57450" y="369133"/>
            <a:ext cx="9347443" cy="509007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0"/>
          </p:nvPr>
        </p:nvSpPr>
        <p:spPr>
          <a:xfrm>
            <a:off x="757450" y="952779"/>
            <a:ext cx="9347444" cy="373271"/>
          </a:xfrm>
        </p:spPr>
        <p:txBody>
          <a:bodyPr>
            <a:noAutofit/>
          </a:bodyPr>
          <a:lstStyle>
            <a:lvl1pPr>
              <a:defRPr sz="2536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2361459" y="1641776"/>
            <a:ext cx="2942542" cy="2359393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3" name="Bildplatzhalter 10"/>
          <p:cNvSpPr>
            <a:spLocks noGrp="1"/>
          </p:cNvSpPr>
          <p:nvPr>
            <p:ph type="pic" sz="quarter" idx="14"/>
          </p:nvPr>
        </p:nvSpPr>
        <p:spPr>
          <a:xfrm>
            <a:off x="5556484" y="1641776"/>
            <a:ext cx="2942542" cy="2359393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7" name="Bildplatzhalter 10"/>
          <p:cNvSpPr>
            <a:spLocks noGrp="1"/>
          </p:cNvSpPr>
          <p:nvPr>
            <p:ph type="pic" sz="quarter" idx="16"/>
          </p:nvPr>
        </p:nvSpPr>
        <p:spPr>
          <a:xfrm>
            <a:off x="2361459" y="4239210"/>
            <a:ext cx="2942542" cy="2359393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20" name="Bildplatzhalter 10"/>
          <p:cNvSpPr>
            <a:spLocks noGrp="1"/>
          </p:cNvSpPr>
          <p:nvPr>
            <p:ph type="pic" sz="quarter" idx="18"/>
          </p:nvPr>
        </p:nvSpPr>
        <p:spPr>
          <a:xfrm>
            <a:off x="5556484" y="4239210"/>
            <a:ext cx="2942542" cy="2359393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289959347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 photos with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57450" y="369133"/>
            <a:ext cx="9347443" cy="509007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0"/>
          </p:nvPr>
        </p:nvSpPr>
        <p:spPr>
          <a:xfrm>
            <a:off x="757450" y="952779"/>
            <a:ext cx="9347444" cy="373271"/>
          </a:xfrm>
        </p:spPr>
        <p:txBody>
          <a:bodyPr>
            <a:noAutofit/>
          </a:bodyPr>
          <a:lstStyle>
            <a:lvl1pPr>
              <a:defRPr sz="2536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757450" y="1641776"/>
            <a:ext cx="2942542" cy="1988331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2" name="Textplatzhalter 6"/>
          <p:cNvSpPr>
            <a:spLocks noGrp="1"/>
          </p:cNvSpPr>
          <p:nvPr>
            <p:ph type="body" sz="quarter" idx="13"/>
          </p:nvPr>
        </p:nvSpPr>
        <p:spPr>
          <a:xfrm>
            <a:off x="757450" y="3630106"/>
            <a:ext cx="2942542" cy="371062"/>
          </a:xfrm>
        </p:spPr>
        <p:txBody>
          <a:bodyPr/>
          <a:lstStyle>
            <a:lvl1pPr algn="ctr">
              <a:defRPr sz="1544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7" name="Bildplatzhalter 10"/>
          <p:cNvSpPr>
            <a:spLocks noGrp="1"/>
          </p:cNvSpPr>
          <p:nvPr>
            <p:ph type="pic" sz="quarter" idx="16"/>
          </p:nvPr>
        </p:nvSpPr>
        <p:spPr>
          <a:xfrm>
            <a:off x="757450" y="4239210"/>
            <a:ext cx="2942542" cy="1988331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9" name="Textplatzhalter 6"/>
          <p:cNvSpPr>
            <a:spLocks noGrp="1"/>
          </p:cNvSpPr>
          <p:nvPr>
            <p:ph type="body" sz="quarter" idx="17"/>
          </p:nvPr>
        </p:nvSpPr>
        <p:spPr>
          <a:xfrm>
            <a:off x="757450" y="6227540"/>
            <a:ext cx="2942542" cy="371062"/>
          </a:xfrm>
        </p:spPr>
        <p:txBody>
          <a:bodyPr/>
          <a:lstStyle>
            <a:lvl1pPr algn="ctr">
              <a:defRPr sz="1544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Bildplatzhalter 10"/>
          <p:cNvSpPr>
            <a:spLocks noGrp="1"/>
          </p:cNvSpPr>
          <p:nvPr>
            <p:ph type="pic" sz="quarter" idx="18"/>
          </p:nvPr>
        </p:nvSpPr>
        <p:spPr>
          <a:xfrm>
            <a:off x="3959900" y="1641776"/>
            <a:ext cx="2942542" cy="1988331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6" name="Textplatzhalter 6"/>
          <p:cNvSpPr>
            <a:spLocks noGrp="1"/>
          </p:cNvSpPr>
          <p:nvPr>
            <p:ph type="body" sz="quarter" idx="19"/>
          </p:nvPr>
        </p:nvSpPr>
        <p:spPr>
          <a:xfrm>
            <a:off x="3959900" y="3630106"/>
            <a:ext cx="2942542" cy="371062"/>
          </a:xfrm>
        </p:spPr>
        <p:txBody>
          <a:bodyPr/>
          <a:lstStyle>
            <a:lvl1pPr algn="ctr">
              <a:defRPr sz="1544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8" name="Bildplatzhalter 10"/>
          <p:cNvSpPr>
            <a:spLocks noGrp="1"/>
          </p:cNvSpPr>
          <p:nvPr>
            <p:ph type="pic" sz="quarter" idx="20"/>
          </p:nvPr>
        </p:nvSpPr>
        <p:spPr>
          <a:xfrm>
            <a:off x="3959900" y="4239210"/>
            <a:ext cx="2942542" cy="1988331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22" name="Textplatzhalter 6"/>
          <p:cNvSpPr>
            <a:spLocks noGrp="1"/>
          </p:cNvSpPr>
          <p:nvPr>
            <p:ph type="body" sz="quarter" idx="21"/>
          </p:nvPr>
        </p:nvSpPr>
        <p:spPr>
          <a:xfrm>
            <a:off x="3959900" y="6227540"/>
            <a:ext cx="2942542" cy="371062"/>
          </a:xfrm>
        </p:spPr>
        <p:txBody>
          <a:bodyPr/>
          <a:lstStyle>
            <a:lvl1pPr algn="ctr">
              <a:defRPr sz="1544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Bildplatzhalter 10"/>
          <p:cNvSpPr>
            <a:spLocks noGrp="1"/>
          </p:cNvSpPr>
          <p:nvPr>
            <p:ph type="pic" sz="quarter" idx="22"/>
          </p:nvPr>
        </p:nvSpPr>
        <p:spPr>
          <a:xfrm>
            <a:off x="7162350" y="1641776"/>
            <a:ext cx="2942542" cy="1988331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24" name="Textplatzhalter 6"/>
          <p:cNvSpPr>
            <a:spLocks noGrp="1"/>
          </p:cNvSpPr>
          <p:nvPr>
            <p:ph type="body" sz="quarter" idx="23"/>
          </p:nvPr>
        </p:nvSpPr>
        <p:spPr>
          <a:xfrm>
            <a:off x="7162350" y="3630106"/>
            <a:ext cx="2942542" cy="371062"/>
          </a:xfrm>
        </p:spPr>
        <p:txBody>
          <a:bodyPr/>
          <a:lstStyle>
            <a:lvl1pPr algn="ctr">
              <a:defRPr sz="1544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Bildplatzhalter 10"/>
          <p:cNvSpPr>
            <a:spLocks noGrp="1"/>
          </p:cNvSpPr>
          <p:nvPr>
            <p:ph type="pic" sz="quarter" idx="24"/>
          </p:nvPr>
        </p:nvSpPr>
        <p:spPr>
          <a:xfrm>
            <a:off x="7162350" y="4239210"/>
            <a:ext cx="2942542" cy="1988331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26" name="Textplatzhalter 6"/>
          <p:cNvSpPr>
            <a:spLocks noGrp="1"/>
          </p:cNvSpPr>
          <p:nvPr>
            <p:ph type="body" sz="quarter" idx="25"/>
          </p:nvPr>
        </p:nvSpPr>
        <p:spPr>
          <a:xfrm>
            <a:off x="7162350" y="6227540"/>
            <a:ext cx="2942542" cy="371062"/>
          </a:xfrm>
        </p:spPr>
        <p:txBody>
          <a:bodyPr/>
          <a:lstStyle>
            <a:lvl1pPr algn="ctr">
              <a:defRPr sz="1544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9019103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 pho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57450" y="369133"/>
            <a:ext cx="9347443" cy="509007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0"/>
          </p:nvPr>
        </p:nvSpPr>
        <p:spPr>
          <a:xfrm>
            <a:off x="757450" y="952779"/>
            <a:ext cx="9347444" cy="373271"/>
          </a:xfrm>
        </p:spPr>
        <p:txBody>
          <a:bodyPr>
            <a:noAutofit/>
          </a:bodyPr>
          <a:lstStyle>
            <a:lvl1pPr>
              <a:defRPr sz="2536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Bildplatzhalter 4"/>
          <p:cNvSpPr>
            <a:spLocks noGrp="1"/>
          </p:cNvSpPr>
          <p:nvPr>
            <p:ph type="pic" sz="quarter" idx="11"/>
          </p:nvPr>
        </p:nvSpPr>
        <p:spPr>
          <a:xfrm>
            <a:off x="757448" y="1636524"/>
            <a:ext cx="2947414" cy="2364644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7" name="Bildplatzhalter 6"/>
          <p:cNvSpPr>
            <a:spLocks noGrp="1"/>
          </p:cNvSpPr>
          <p:nvPr>
            <p:ph type="pic" sz="quarter" idx="12"/>
          </p:nvPr>
        </p:nvSpPr>
        <p:spPr>
          <a:xfrm>
            <a:off x="3957464" y="1636524"/>
            <a:ext cx="2947414" cy="2364644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0" name="Bildplatzhalter 9"/>
          <p:cNvSpPr>
            <a:spLocks noGrp="1"/>
          </p:cNvSpPr>
          <p:nvPr>
            <p:ph type="pic" sz="quarter" idx="13"/>
          </p:nvPr>
        </p:nvSpPr>
        <p:spPr>
          <a:xfrm>
            <a:off x="7157479" y="1636524"/>
            <a:ext cx="2947414" cy="2364644"/>
          </a:xfrm>
        </p:spPr>
        <p:txBody>
          <a:bodyPr rtlCol="0">
            <a:noAutofit/>
          </a:bodyPr>
          <a:lstStyle>
            <a:lvl1pPr marL="0" marR="0" indent="0" algn="l" defTabSz="1008126" rtl="0" eaLnBrk="1" fontAlgn="auto" latinLnBrk="0" hangingPunct="1">
              <a:lnSpc>
                <a:spcPct val="100000"/>
              </a:lnSpc>
              <a:spcBef>
                <a:spcPts val="441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4" name="Bildplatzhalter 13"/>
          <p:cNvSpPr>
            <a:spLocks noGrp="1"/>
          </p:cNvSpPr>
          <p:nvPr>
            <p:ph type="pic" sz="quarter" idx="14"/>
          </p:nvPr>
        </p:nvSpPr>
        <p:spPr>
          <a:xfrm>
            <a:off x="757449" y="4239208"/>
            <a:ext cx="2948111" cy="2359394"/>
          </a:xfrm>
        </p:spPr>
        <p:txBody>
          <a:bodyPr rtlCol="0">
            <a:noAutofit/>
          </a:bodyPr>
          <a:lstStyle>
            <a:lvl1pPr marL="0" marR="0" indent="0" algn="l" defTabSz="1008126" rtl="0" eaLnBrk="1" fontAlgn="auto" latinLnBrk="0" hangingPunct="1">
              <a:lnSpc>
                <a:spcPct val="100000"/>
              </a:lnSpc>
              <a:spcBef>
                <a:spcPts val="441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6" name="Bildplatzhalter 15"/>
          <p:cNvSpPr>
            <a:spLocks noGrp="1"/>
          </p:cNvSpPr>
          <p:nvPr>
            <p:ph type="pic" sz="quarter" idx="15"/>
          </p:nvPr>
        </p:nvSpPr>
        <p:spPr>
          <a:xfrm>
            <a:off x="3958044" y="4239208"/>
            <a:ext cx="2946255" cy="2359394"/>
          </a:xfrm>
        </p:spPr>
        <p:txBody>
          <a:bodyPr rtlCol="0">
            <a:noAutofit/>
          </a:bodyPr>
          <a:lstStyle>
            <a:lvl1pPr marL="0" marR="0" indent="0" algn="l" defTabSz="1008126" rtl="0" eaLnBrk="1" fontAlgn="auto" latinLnBrk="0" hangingPunct="1">
              <a:lnSpc>
                <a:spcPct val="100000"/>
              </a:lnSpc>
              <a:spcBef>
                <a:spcPts val="441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8" name="Bildplatzhalter 17"/>
          <p:cNvSpPr>
            <a:spLocks noGrp="1"/>
          </p:cNvSpPr>
          <p:nvPr>
            <p:ph type="pic" sz="quarter" idx="16"/>
          </p:nvPr>
        </p:nvSpPr>
        <p:spPr>
          <a:xfrm>
            <a:off x="7156781" y="4239208"/>
            <a:ext cx="2948111" cy="2359394"/>
          </a:xfrm>
        </p:spPr>
        <p:txBody>
          <a:bodyPr rtlCol="0">
            <a:noAutofit/>
          </a:bodyPr>
          <a:lstStyle>
            <a:lvl1pPr marL="0" marR="0" indent="0" algn="l" defTabSz="1008126" rtl="0" eaLnBrk="1" fontAlgn="auto" latinLnBrk="0" hangingPunct="1">
              <a:lnSpc>
                <a:spcPct val="100000"/>
              </a:lnSpc>
              <a:spcBef>
                <a:spcPts val="441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396714894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Breake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1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0693400" cy="7561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5" name="Object 12" hidden="1"/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858" y="1751"/>
          <a:ext cx="1856" cy="1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58" name="think-cell Folie" r:id="rId5" imgW="360" imgH="360" progId="TCLayout.ActiveDocument.1">
                  <p:embed/>
                </p:oleObj>
              </mc:Choice>
              <mc:Fallback>
                <p:oleObj name="think-cell Folie" r:id="rId5" imgW="360" imgH="360" progId="TCLayout.ActiveDocument.1">
                  <p:embed/>
                  <p:pic>
                    <p:nvPicPr>
                      <p:cNvPr id="5" name="Object 12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58" y="1751"/>
                        <a:ext cx="1856" cy="1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Rectangle 2"/>
          <p:cNvSpPr>
            <a:spLocks noGrp="1" noChangeArrowheads="1"/>
          </p:cNvSpPr>
          <p:nvPr>
            <p:ph type="ctrTitle"/>
          </p:nvPr>
        </p:nvSpPr>
        <p:spPr bwMode="gray">
          <a:xfrm>
            <a:off x="757449" y="2764944"/>
            <a:ext cx="9347443" cy="678647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>
              <a:defRPr sz="441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noProof="1"/>
              <a:t>Click to edit Master title style</a:t>
            </a:r>
            <a:endParaRPr lang="en-GB" noProof="0" dirty="0"/>
          </a:p>
        </p:txBody>
      </p:sp>
      <p:sp>
        <p:nvSpPr>
          <p:cNvPr id="16" name="Rectangle 3"/>
          <p:cNvSpPr>
            <a:spLocks noGrp="1" noChangeArrowheads="1"/>
          </p:cNvSpPr>
          <p:nvPr>
            <p:ph type="subTitle" idx="1"/>
          </p:nvPr>
        </p:nvSpPr>
        <p:spPr bwMode="gray">
          <a:xfrm>
            <a:off x="757449" y="4251715"/>
            <a:ext cx="9347443" cy="339338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0"/>
              </a:spcBef>
              <a:buSzTx/>
              <a:defRPr sz="2205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7497165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kt 84" hidden="1"/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858" y="1751"/>
          <a:ext cx="1856" cy="1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34" name="think-cell Folie" r:id="rId5" imgW="360" imgH="360" progId="TCLayout.ActiveDocument.1">
                  <p:embed/>
                </p:oleObj>
              </mc:Choice>
              <mc:Fallback>
                <p:oleObj name="think-cell Folie" r:id="rId5" imgW="360" imgH="360" progId="TCLayout.ActiveDocument.1">
                  <p:embed/>
                  <p:pic>
                    <p:nvPicPr>
                      <p:cNvPr id="3" name="Objekt 84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58" y="1751"/>
                        <a:ext cx="1856" cy="1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Footer Placeholder 3"/>
          <p:cNvSpPr txBox="1">
            <a:spLocks/>
          </p:cNvSpPr>
          <p:nvPr/>
        </p:nvSpPr>
        <p:spPr>
          <a:xfrm>
            <a:off x="1611436" y="7135547"/>
            <a:ext cx="1112484" cy="152671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>
              <a:defRPr/>
            </a:pPr>
            <a:r>
              <a:rPr lang="en-GB" sz="992" dirty="0">
                <a:solidFill>
                  <a:srgbClr val="7F7F7F"/>
                </a:solidFill>
              </a:rPr>
              <a:t>Title, </a:t>
            </a:r>
            <a:fld id="{AF6A7A01-F0BB-4441-BAB9-3E7CB064C4A1}" type="datetime4">
              <a:rPr lang="en-GB" sz="992" smtClean="0">
                <a:solidFill>
                  <a:srgbClr val="7F7F7F"/>
                </a:solidFill>
              </a:rPr>
              <a:pPr>
                <a:defRPr/>
              </a:pPr>
              <a:t>03 April 2018</a:t>
            </a:fld>
            <a:endParaRPr lang="en-GB" sz="992" dirty="0">
              <a:solidFill>
                <a:srgbClr val="7F7F7F"/>
              </a:solidFill>
            </a:endParaRPr>
          </a:p>
        </p:txBody>
      </p:sp>
      <p:sp>
        <p:nvSpPr>
          <p:cNvPr id="5" name="Slide Number Placeholder 4"/>
          <p:cNvSpPr txBox="1">
            <a:spLocks/>
          </p:cNvSpPr>
          <p:nvPr/>
        </p:nvSpPr>
        <p:spPr>
          <a:xfrm>
            <a:off x="757450" y="7135547"/>
            <a:ext cx="564257" cy="152671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>
              <a:defRPr/>
            </a:pPr>
            <a:r>
              <a:rPr lang="en-GB" sz="992" dirty="0">
                <a:solidFill>
                  <a:srgbClr val="7F7F7F"/>
                </a:solidFill>
              </a:rPr>
              <a:t>Page </a:t>
            </a:r>
            <a:fld id="{12A34401-8199-4818-BD09-7935527FCC48}" type="slidenum">
              <a:rPr lang="en-GB" sz="992" smtClean="0">
                <a:solidFill>
                  <a:srgbClr val="7F7F7F"/>
                </a:solidFill>
              </a:rPr>
              <a:pPr>
                <a:defRPr/>
              </a:pPr>
              <a:t>‹N°›</a:t>
            </a:fld>
            <a:endParaRPr lang="en-GB" sz="992" dirty="0">
              <a:solidFill>
                <a:srgbClr val="7F7F7F"/>
              </a:solidFill>
            </a:endParaRPr>
          </a:p>
        </p:txBody>
      </p:sp>
      <p:grpSp>
        <p:nvGrpSpPr>
          <p:cNvPr id="6" name="Group 7"/>
          <p:cNvGrpSpPr>
            <a:grpSpLocks/>
          </p:cNvGrpSpPr>
          <p:nvPr/>
        </p:nvGrpSpPr>
        <p:grpSpPr bwMode="auto">
          <a:xfrm>
            <a:off x="9031839" y="7165697"/>
            <a:ext cx="1076766" cy="278297"/>
            <a:chOff x="1005" y="1644"/>
            <a:chExt cx="3749" cy="1030"/>
          </a:xfrm>
        </p:grpSpPr>
        <p:sp>
          <p:nvSpPr>
            <p:cNvPr id="7" name="Freeform 8"/>
            <p:cNvSpPr>
              <a:spLocks/>
            </p:cNvSpPr>
            <p:nvPr userDrawn="1"/>
          </p:nvSpPr>
          <p:spPr bwMode="auto">
            <a:xfrm>
              <a:off x="1962" y="2123"/>
              <a:ext cx="314" cy="256"/>
            </a:xfrm>
            <a:custGeom>
              <a:avLst/>
              <a:gdLst>
                <a:gd name="T0" fmla="*/ 108 w 314"/>
                <a:gd name="T1" fmla="*/ 256 h 256"/>
                <a:gd name="T2" fmla="*/ 314 w 314"/>
                <a:gd name="T3" fmla="*/ 0 h 256"/>
                <a:gd name="T4" fmla="*/ 101 w 314"/>
                <a:gd name="T5" fmla="*/ 0 h 256"/>
                <a:gd name="T6" fmla="*/ 0 w 314"/>
                <a:gd name="T7" fmla="*/ 126 h 256"/>
                <a:gd name="T8" fmla="*/ 108 w 314"/>
                <a:gd name="T9" fmla="*/ 256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14" h="256">
                  <a:moveTo>
                    <a:pt x="108" y="256"/>
                  </a:moveTo>
                  <a:lnTo>
                    <a:pt x="314" y="0"/>
                  </a:lnTo>
                  <a:lnTo>
                    <a:pt x="101" y="0"/>
                  </a:lnTo>
                  <a:lnTo>
                    <a:pt x="0" y="126"/>
                  </a:lnTo>
                  <a:lnTo>
                    <a:pt x="108" y="256"/>
                  </a:lnTo>
                  <a:close/>
                </a:path>
              </a:pathLst>
            </a:custGeom>
            <a:solidFill>
              <a:srgbClr val="F15A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fr-FR" sz="1103">
                <a:solidFill>
                  <a:srgbClr val="000000"/>
                </a:solidFill>
                <a:ea typeface="MS PGothic" panose="020B0600070205080204" pitchFamily="34" charset="-128"/>
              </a:endParaRPr>
            </a:p>
          </p:txBody>
        </p:sp>
        <p:sp>
          <p:nvSpPr>
            <p:cNvPr id="8" name="Freeform 9"/>
            <p:cNvSpPr>
              <a:spLocks noEditPoints="1"/>
            </p:cNvSpPr>
            <p:nvPr userDrawn="1"/>
          </p:nvSpPr>
          <p:spPr bwMode="auto">
            <a:xfrm>
              <a:off x="1005" y="1644"/>
              <a:ext cx="1183" cy="1014"/>
            </a:xfrm>
            <a:custGeom>
              <a:avLst/>
              <a:gdLst>
                <a:gd name="T0" fmla="*/ 848 w 501"/>
                <a:gd name="T1" fmla="*/ 740 h 429"/>
                <a:gd name="T2" fmla="*/ 800 w 501"/>
                <a:gd name="T3" fmla="*/ 678 h 429"/>
                <a:gd name="T4" fmla="*/ 782 w 501"/>
                <a:gd name="T5" fmla="*/ 655 h 429"/>
                <a:gd name="T6" fmla="*/ 680 w 501"/>
                <a:gd name="T7" fmla="*/ 607 h 429"/>
                <a:gd name="T8" fmla="*/ 548 w 501"/>
                <a:gd name="T9" fmla="*/ 740 h 429"/>
                <a:gd name="T10" fmla="*/ 680 w 501"/>
                <a:gd name="T11" fmla="*/ 870 h 429"/>
                <a:gd name="T12" fmla="*/ 782 w 501"/>
                <a:gd name="T13" fmla="*/ 823 h 429"/>
                <a:gd name="T14" fmla="*/ 800 w 501"/>
                <a:gd name="T15" fmla="*/ 799 h 429"/>
                <a:gd name="T16" fmla="*/ 848 w 501"/>
                <a:gd name="T17" fmla="*/ 740 h 429"/>
                <a:gd name="T18" fmla="*/ 383 w 501"/>
                <a:gd name="T19" fmla="*/ 737 h 429"/>
                <a:gd name="T20" fmla="*/ 680 w 501"/>
                <a:gd name="T21" fmla="*/ 444 h 429"/>
                <a:gd name="T22" fmla="*/ 907 w 501"/>
                <a:gd name="T23" fmla="*/ 548 h 429"/>
                <a:gd name="T24" fmla="*/ 909 w 501"/>
                <a:gd name="T25" fmla="*/ 553 h 429"/>
                <a:gd name="T26" fmla="*/ 914 w 501"/>
                <a:gd name="T27" fmla="*/ 551 h 429"/>
                <a:gd name="T28" fmla="*/ 590 w 501"/>
                <a:gd name="T29" fmla="*/ 0 h 429"/>
                <a:gd name="T30" fmla="*/ 0 w 501"/>
                <a:gd name="T31" fmla="*/ 1014 h 429"/>
                <a:gd name="T32" fmla="*/ 576 w 501"/>
                <a:gd name="T33" fmla="*/ 1014 h 429"/>
                <a:gd name="T34" fmla="*/ 579 w 501"/>
                <a:gd name="T35" fmla="*/ 1012 h 429"/>
                <a:gd name="T36" fmla="*/ 519 w 501"/>
                <a:gd name="T37" fmla="*/ 986 h 429"/>
                <a:gd name="T38" fmla="*/ 383 w 501"/>
                <a:gd name="T39" fmla="*/ 737 h 429"/>
                <a:gd name="T40" fmla="*/ 1171 w 501"/>
                <a:gd name="T41" fmla="*/ 1009 h 429"/>
                <a:gd name="T42" fmla="*/ 1110 w 501"/>
                <a:gd name="T43" fmla="*/ 993 h 429"/>
                <a:gd name="T44" fmla="*/ 956 w 501"/>
                <a:gd name="T45" fmla="*/ 867 h 429"/>
                <a:gd name="T46" fmla="*/ 897 w 501"/>
                <a:gd name="T47" fmla="*/ 941 h 429"/>
                <a:gd name="T48" fmla="*/ 786 w 501"/>
                <a:gd name="T49" fmla="*/ 1012 h 429"/>
                <a:gd name="T50" fmla="*/ 786 w 501"/>
                <a:gd name="T51" fmla="*/ 1014 h 429"/>
                <a:gd name="T52" fmla="*/ 1183 w 501"/>
                <a:gd name="T53" fmla="*/ 1014 h 429"/>
                <a:gd name="T54" fmla="*/ 1183 w 501"/>
                <a:gd name="T55" fmla="*/ 1012 h 429"/>
                <a:gd name="T56" fmla="*/ 1171 w 501"/>
                <a:gd name="T57" fmla="*/ 1009 h 42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501" h="429">
                  <a:moveTo>
                    <a:pt x="359" y="313"/>
                  </a:moveTo>
                  <a:cubicBezTo>
                    <a:pt x="353" y="305"/>
                    <a:pt x="350" y="300"/>
                    <a:pt x="339" y="287"/>
                  </a:cubicBezTo>
                  <a:cubicBezTo>
                    <a:pt x="336" y="283"/>
                    <a:pt x="335" y="282"/>
                    <a:pt x="331" y="277"/>
                  </a:cubicBezTo>
                  <a:cubicBezTo>
                    <a:pt x="320" y="265"/>
                    <a:pt x="306" y="257"/>
                    <a:pt x="288" y="257"/>
                  </a:cubicBezTo>
                  <a:cubicBezTo>
                    <a:pt x="257" y="257"/>
                    <a:pt x="232" y="282"/>
                    <a:pt x="232" y="313"/>
                  </a:cubicBezTo>
                  <a:cubicBezTo>
                    <a:pt x="232" y="343"/>
                    <a:pt x="257" y="368"/>
                    <a:pt x="288" y="368"/>
                  </a:cubicBezTo>
                  <a:cubicBezTo>
                    <a:pt x="306" y="368"/>
                    <a:pt x="320" y="360"/>
                    <a:pt x="331" y="348"/>
                  </a:cubicBezTo>
                  <a:cubicBezTo>
                    <a:pt x="335" y="343"/>
                    <a:pt x="336" y="342"/>
                    <a:pt x="339" y="338"/>
                  </a:cubicBezTo>
                  <a:cubicBezTo>
                    <a:pt x="350" y="325"/>
                    <a:pt x="353" y="320"/>
                    <a:pt x="359" y="313"/>
                  </a:cubicBezTo>
                  <a:moveTo>
                    <a:pt x="162" y="312"/>
                  </a:moveTo>
                  <a:cubicBezTo>
                    <a:pt x="162" y="243"/>
                    <a:pt x="218" y="188"/>
                    <a:pt x="288" y="188"/>
                  </a:cubicBezTo>
                  <a:cubicBezTo>
                    <a:pt x="322" y="188"/>
                    <a:pt x="357" y="201"/>
                    <a:pt x="384" y="232"/>
                  </a:cubicBezTo>
                  <a:cubicBezTo>
                    <a:pt x="385" y="234"/>
                    <a:pt x="385" y="234"/>
                    <a:pt x="385" y="234"/>
                  </a:cubicBezTo>
                  <a:cubicBezTo>
                    <a:pt x="387" y="233"/>
                    <a:pt x="387" y="233"/>
                    <a:pt x="387" y="233"/>
                  </a:cubicBezTo>
                  <a:cubicBezTo>
                    <a:pt x="250" y="0"/>
                    <a:pt x="250" y="0"/>
                    <a:pt x="250" y="0"/>
                  </a:cubicBezTo>
                  <a:cubicBezTo>
                    <a:pt x="0" y="429"/>
                    <a:pt x="0" y="429"/>
                    <a:pt x="0" y="429"/>
                  </a:cubicBezTo>
                  <a:cubicBezTo>
                    <a:pt x="244" y="429"/>
                    <a:pt x="244" y="429"/>
                    <a:pt x="244" y="429"/>
                  </a:cubicBezTo>
                  <a:cubicBezTo>
                    <a:pt x="245" y="428"/>
                    <a:pt x="245" y="428"/>
                    <a:pt x="245" y="428"/>
                  </a:cubicBezTo>
                  <a:cubicBezTo>
                    <a:pt x="234" y="425"/>
                    <a:pt x="224" y="419"/>
                    <a:pt x="220" y="417"/>
                  </a:cubicBezTo>
                  <a:cubicBezTo>
                    <a:pt x="185" y="395"/>
                    <a:pt x="162" y="357"/>
                    <a:pt x="162" y="312"/>
                  </a:cubicBezTo>
                  <a:moveTo>
                    <a:pt x="496" y="427"/>
                  </a:moveTo>
                  <a:cubicBezTo>
                    <a:pt x="485" y="425"/>
                    <a:pt x="476" y="422"/>
                    <a:pt x="470" y="420"/>
                  </a:cubicBezTo>
                  <a:cubicBezTo>
                    <a:pt x="444" y="409"/>
                    <a:pt x="423" y="389"/>
                    <a:pt x="405" y="367"/>
                  </a:cubicBezTo>
                  <a:cubicBezTo>
                    <a:pt x="405" y="367"/>
                    <a:pt x="392" y="385"/>
                    <a:pt x="380" y="398"/>
                  </a:cubicBezTo>
                  <a:cubicBezTo>
                    <a:pt x="362" y="417"/>
                    <a:pt x="343" y="425"/>
                    <a:pt x="333" y="428"/>
                  </a:cubicBezTo>
                  <a:cubicBezTo>
                    <a:pt x="333" y="429"/>
                    <a:pt x="333" y="429"/>
                    <a:pt x="333" y="429"/>
                  </a:cubicBezTo>
                  <a:cubicBezTo>
                    <a:pt x="501" y="429"/>
                    <a:pt x="501" y="429"/>
                    <a:pt x="501" y="429"/>
                  </a:cubicBezTo>
                  <a:cubicBezTo>
                    <a:pt x="501" y="428"/>
                    <a:pt x="501" y="428"/>
                    <a:pt x="501" y="428"/>
                  </a:cubicBezTo>
                  <a:cubicBezTo>
                    <a:pt x="501" y="428"/>
                    <a:pt x="499" y="427"/>
                    <a:pt x="496" y="427"/>
                  </a:cubicBezTo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fr-FR" sz="1103">
                <a:solidFill>
                  <a:srgbClr val="000000"/>
                </a:solidFill>
                <a:ea typeface="MS PGothic" panose="020B0600070205080204" pitchFamily="34" charset="-128"/>
              </a:endParaRPr>
            </a:p>
          </p:txBody>
        </p:sp>
        <p:sp>
          <p:nvSpPr>
            <p:cNvPr id="9" name="Freeform 10"/>
            <p:cNvSpPr>
              <a:spLocks noEditPoints="1"/>
            </p:cNvSpPr>
            <p:nvPr userDrawn="1"/>
          </p:nvSpPr>
          <p:spPr bwMode="auto">
            <a:xfrm>
              <a:off x="2540" y="1904"/>
              <a:ext cx="2214" cy="770"/>
            </a:xfrm>
            <a:custGeom>
              <a:avLst/>
              <a:gdLst>
                <a:gd name="T0" fmla="*/ 404 w 937"/>
                <a:gd name="T1" fmla="*/ 321 h 326"/>
                <a:gd name="T2" fmla="*/ 184 w 937"/>
                <a:gd name="T3" fmla="*/ 210 h 326"/>
                <a:gd name="T4" fmla="*/ 295 w 937"/>
                <a:gd name="T5" fmla="*/ 125 h 326"/>
                <a:gd name="T6" fmla="*/ 439 w 937"/>
                <a:gd name="T7" fmla="*/ 236 h 326"/>
                <a:gd name="T8" fmla="*/ 598 w 937"/>
                <a:gd name="T9" fmla="*/ 236 h 326"/>
                <a:gd name="T10" fmla="*/ 302 w 937"/>
                <a:gd name="T11" fmla="*/ 0 h 326"/>
                <a:gd name="T12" fmla="*/ 28 w 937"/>
                <a:gd name="T13" fmla="*/ 222 h 326"/>
                <a:gd name="T14" fmla="*/ 246 w 937"/>
                <a:gd name="T15" fmla="*/ 432 h 326"/>
                <a:gd name="T16" fmla="*/ 465 w 937"/>
                <a:gd name="T17" fmla="*/ 553 h 326"/>
                <a:gd name="T18" fmla="*/ 321 w 937"/>
                <a:gd name="T19" fmla="*/ 645 h 326"/>
                <a:gd name="T20" fmla="*/ 158 w 937"/>
                <a:gd name="T21" fmla="*/ 508 h 326"/>
                <a:gd name="T22" fmla="*/ 2 w 937"/>
                <a:gd name="T23" fmla="*/ 508 h 326"/>
                <a:gd name="T24" fmla="*/ 317 w 937"/>
                <a:gd name="T25" fmla="*/ 770 h 326"/>
                <a:gd name="T26" fmla="*/ 621 w 937"/>
                <a:gd name="T27" fmla="*/ 534 h 326"/>
                <a:gd name="T28" fmla="*/ 404 w 937"/>
                <a:gd name="T29" fmla="*/ 321 h 326"/>
                <a:gd name="T30" fmla="*/ 1278 w 937"/>
                <a:gd name="T31" fmla="*/ 286 h 326"/>
                <a:gd name="T32" fmla="*/ 1278 w 937"/>
                <a:gd name="T33" fmla="*/ 286 h 326"/>
                <a:gd name="T34" fmla="*/ 1118 w 937"/>
                <a:gd name="T35" fmla="*/ 205 h 326"/>
                <a:gd name="T36" fmla="*/ 884 w 937"/>
                <a:gd name="T37" fmla="*/ 482 h 326"/>
                <a:gd name="T38" fmla="*/ 1122 w 937"/>
                <a:gd name="T39" fmla="*/ 768 h 326"/>
                <a:gd name="T40" fmla="*/ 1283 w 937"/>
                <a:gd name="T41" fmla="*/ 685 h 326"/>
                <a:gd name="T42" fmla="*/ 1285 w 937"/>
                <a:gd name="T43" fmla="*/ 685 h 326"/>
                <a:gd name="T44" fmla="*/ 1285 w 937"/>
                <a:gd name="T45" fmla="*/ 753 h 326"/>
                <a:gd name="T46" fmla="*/ 1425 w 937"/>
                <a:gd name="T47" fmla="*/ 753 h 326"/>
                <a:gd name="T48" fmla="*/ 1425 w 937"/>
                <a:gd name="T49" fmla="*/ 19 h 326"/>
                <a:gd name="T50" fmla="*/ 1278 w 937"/>
                <a:gd name="T51" fmla="*/ 19 h 326"/>
                <a:gd name="T52" fmla="*/ 1278 w 937"/>
                <a:gd name="T53" fmla="*/ 286 h 326"/>
                <a:gd name="T54" fmla="*/ 1158 w 937"/>
                <a:gd name="T55" fmla="*/ 657 h 326"/>
                <a:gd name="T56" fmla="*/ 1030 w 937"/>
                <a:gd name="T57" fmla="*/ 487 h 326"/>
                <a:gd name="T58" fmla="*/ 1158 w 937"/>
                <a:gd name="T59" fmla="*/ 317 h 326"/>
                <a:gd name="T60" fmla="*/ 1283 w 937"/>
                <a:gd name="T61" fmla="*/ 484 h 326"/>
                <a:gd name="T62" fmla="*/ 1158 w 937"/>
                <a:gd name="T63" fmla="*/ 657 h 326"/>
                <a:gd name="T64" fmla="*/ 1751 w 937"/>
                <a:gd name="T65" fmla="*/ 205 h 326"/>
                <a:gd name="T66" fmla="*/ 1479 w 937"/>
                <a:gd name="T67" fmla="*/ 487 h 326"/>
                <a:gd name="T68" fmla="*/ 1751 w 937"/>
                <a:gd name="T69" fmla="*/ 768 h 326"/>
                <a:gd name="T70" fmla="*/ 1999 w 937"/>
                <a:gd name="T71" fmla="*/ 588 h 326"/>
                <a:gd name="T72" fmla="*/ 1871 w 937"/>
                <a:gd name="T73" fmla="*/ 588 h 326"/>
                <a:gd name="T74" fmla="*/ 1756 w 937"/>
                <a:gd name="T75" fmla="*/ 657 h 326"/>
                <a:gd name="T76" fmla="*/ 1623 w 937"/>
                <a:gd name="T77" fmla="*/ 522 h 326"/>
                <a:gd name="T78" fmla="*/ 2008 w 937"/>
                <a:gd name="T79" fmla="*/ 522 h 326"/>
                <a:gd name="T80" fmla="*/ 1751 w 937"/>
                <a:gd name="T81" fmla="*/ 205 h 326"/>
                <a:gd name="T82" fmla="*/ 1623 w 937"/>
                <a:gd name="T83" fmla="*/ 430 h 326"/>
                <a:gd name="T84" fmla="*/ 1746 w 937"/>
                <a:gd name="T85" fmla="*/ 317 h 326"/>
                <a:gd name="T86" fmla="*/ 1862 w 937"/>
                <a:gd name="T87" fmla="*/ 430 h 326"/>
                <a:gd name="T88" fmla="*/ 1623 w 937"/>
                <a:gd name="T89" fmla="*/ 430 h 326"/>
                <a:gd name="T90" fmla="*/ 2068 w 937"/>
                <a:gd name="T91" fmla="*/ 753 h 326"/>
                <a:gd name="T92" fmla="*/ 2214 w 937"/>
                <a:gd name="T93" fmla="*/ 753 h 326"/>
                <a:gd name="T94" fmla="*/ 2214 w 937"/>
                <a:gd name="T95" fmla="*/ 19 h 326"/>
                <a:gd name="T96" fmla="*/ 2068 w 937"/>
                <a:gd name="T97" fmla="*/ 19 h 326"/>
                <a:gd name="T98" fmla="*/ 2068 w 937"/>
                <a:gd name="T99" fmla="*/ 753 h 326"/>
                <a:gd name="T100" fmla="*/ 676 w 937"/>
                <a:gd name="T101" fmla="*/ 753 h 326"/>
                <a:gd name="T102" fmla="*/ 822 w 937"/>
                <a:gd name="T103" fmla="*/ 753 h 326"/>
                <a:gd name="T104" fmla="*/ 822 w 937"/>
                <a:gd name="T105" fmla="*/ 220 h 326"/>
                <a:gd name="T106" fmla="*/ 676 w 937"/>
                <a:gd name="T107" fmla="*/ 220 h 326"/>
                <a:gd name="T108" fmla="*/ 676 w 937"/>
                <a:gd name="T109" fmla="*/ 753 h 326"/>
                <a:gd name="T110" fmla="*/ 676 w 937"/>
                <a:gd name="T111" fmla="*/ 139 h 326"/>
                <a:gd name="T112" fmla="*/ 822 w 937"/>
                <a:gd name="T113" fmla="*/ 139 h 326"/>
                <a:gd name="T114" fmla="*/ 822 w 937"/>
                <a:gd name="T115" fmla="*/ 19 h 326"/>
                <a:gd name="T116" fmla="*/ 676 w 937"/>
                <a:gd name="T117" fmla="*/ 19 h 326"/>
                <a:gd name="T118" fmla="*/ 676 w 937"/>
                <a:gd name="T119" fmla="*/ 139 h 32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0" t="0" r="r" b="b"/>
              <a:pathLst>
                <a:path w="937" h="326">
                  <a:moveTo>
                    <a:pt x="171" y="136"/>
                  </a:moveTo>
                  <a:cubicBezTo>
                    <a:pt x="93" y="116"/>
                    <a:pt x="78" y="113"/>
                    <a:pt x="78" y="89"/>
                  </a:cubicBezTo>
                  <a:cubicBezTo>
                    <a:pt x="78" y="63"/>
                    <a:pt x="103" y="53"/>
                    <a:pt x="125" y="53"/>
                  </a:cubicBezTo>
                  <a:cubicBezTo>
                    <a:pt x="158" y="53"/>
                    <a:pt x="184" y="63"/>
                    <a:pt x="186" y="100"/>
                  </a:cubicBezTo>
                  <a:cubicBezTo>
                    <a:pt x="253" y="100"/>
                    <a:pt x="253" y="100"/>
                    <a:pt x="253" y="100"/>
                  </a:cubicBezTo>
                  <a:cubicBezTo>
                    <a:pt x="253" y="29"/>
                    <a:pt x="193" y="0"/>
                    <a:pt x="128" y="0"/>
                  </a:cubicBezTo>
                  <a:cubicBezTo>
                    <a:pt x="72" y="0"/>
                    <a:pt x="12" y="31"/>
                    <a:pt x="12" y="94"/>
                  </a:cubicBezTo>
                  <a:cubicBezTo>
                    <a:pt x="12" y="153"/>
                    <a:pt x="58" y="171"/>
                    <a:pt x="104" y="183"/>
                  </a:cubicBezTo>
                  <a:cubicBezTo>
                    <a:pt x="150" y="195"/>
                    <a:pt x="197" y="201"/>
                    <a:pt x="197" y="234"/>
                  </a:cubicBezTo>
                  <a:cubicBezTo>
                    <a:pt x="197" y="266"/>
                    <a:pt x="160" y="273"/>
                    <a:pt x="136" y="273"/>
                  </a:cubicBezTo>
                  <a:cubicBezTo>
                    <a:pt x="100" y="273"/>
                    <a:pt x="67" y="257"/>
                    <a:pt x="67" y="215"/>
                  </a:cubicBezTo>
                  <a:cubicBezTo>
                    <a:pt x="1" y="215"/>
                    <a:pt x="1" y="215"/>
                    <a:pt x="1" y="215"/>
                  </a:cubicBezTo>
                  <a:cubicBezTo>
                    <a:pt x="0" y="292"/>
                    <a:pt x="65" y="326"/>
                    <a:pt x="134" y="326"/>
                  </a:cubicBezTo>
                  <a:cubicBezTo>
                    <a:pt x="218" y="326"/>
                    <a:pt x="263" y="283"/>
                    <a:pt x="263" y="226"/>
                  </a:cubicBezTo>
                  <a:cubicBezTo>
                    <a:pt x="263" y="156"/>
                    <a:pt x="193" y="141"/>
                    <a:pt x="171" y="136"/>
                  </a:cubicBezTo>
                  <a:moveTo>
                    <a:pt x="541" y="121"/>
                  </a:moveTo>
                  <a:cubicBezTo>
                    <a:pt x="541" y="121"/>
                    <a:pt x="541" y="121"/>
                    <a:pt x="541" y="121"/>
                  </a:cubicBezTo>
                  <a:cubicBezTo>
                    <a:pt x="526" y="99"/>
                    <a:pt x="500" y="87"/>
                    <a:pt x="473" y="87"/>
                  </a:cubicBezTo>
                  <a:cubicBezTo>
                    <a:pt x="407" y="87"/>
                    <a:pt x="374" y="144"/>
                    <a:pt x="374" y="204"/>
                  </a:cubicBezTo>
                  <a:cubicBezTo>
                    <a:pt x="374" y="266"/>
                    <a:pt x="407" y="325"/>
                    <a:pt x="475" y="325"/>
                  </a:cubicBezTo>
                  <a:cubicBezTo>
                    <a:pt x="504" y="325"/>
                    <a:pt x="529" y="314"/>
                    <a:pt x="543" y="290"/>
                  </a:cubicBezTo>
                  <a:cubicBezTo>
                    <a:pt x="544" y="290"/>
                    <a:pt x="544" y="290"/>
                    <a:pt x="544" y="290"/>
                  </a:cubicBezTo>
                  <a:cubicBezTo>
                    <a:pt x="544" y="319"/>
                    <a:pt x="544" y="319"/>
                    <a:pt x="544" y="319"/>
                  </a:cubicBezTo>
                  <a:cubicBezTo>
                    <a:pt x="603" y="319"/>
                    <a:pt x="603" y="319"/>
                    <a:pt x="603" y="319"/>
                  </a:cubicBezTo>
                  <a:cubicBezTo>
                    <a:pt x="603" y="8"/>
                    <a:pt x="603" y="8"/>
                    <a:pt x="603" y="8"/>
                  </a:cubicBezTo>
                  <a:cubicBezTo>
                    <a:pt x="541" y="8"/>
                    <a:pt x="541" y="8"/>
                    <a:pt x="541" y="8"/>
                  </a:cubicBezTo>
                  <a:lnTo>
                    <a:pt x="541" y="121"/>
                  </a:lnTo>
                  <a:close/>
                  <a:moveTo>
                    <a:pt x="490" y="278"/>
                  </a:moveTo>
                  <a:cubicBezTo>
                    <a:pt x="452" y="278"/>
                    <a:pt x="436" y="241"/>
                    <a:pt x="436" y="206"/>
                  </a:cubicBezTo>
                  <a:cubicBezTo>
                    <a:pt x="436" y="169"/>
                    <a:pt x="449" y="134"/>
                    <a:pt x="490" y="134"/>
                  </a:cubicBezTo>
                  <a:cubicBezTo>
                    <a:pt x="530" y="134"/>
                    <a:pt x="543" y="169"/>
                    <a:pt x="543" y="205"/>
                  </a:cubicBezTo>
                  <a:cubicBezTo>
                    <a:pt x="543" y="242"/>
                    <a:pt x="531" y="278"/>
                    <a:pt x="490" y="278"/>
                  </a:cubicBezTo>
                  <a:moveTo>
                    <a:pt x="741" y="87"/>
                  </a:moveTo>
                  <a:cubicBezTo>
                    <a:pt x="672" y="87"/>
                    <a:pt x="626" y="139"/>
                    <a:pt x="626" y="206"/>
                  </a:cubicBezTo>
                  <a:cubicBezTo>
                    <a:pt x="626" y="276"/>
                    <a:pt x="670" y="325"/>
                    <a:pt x="741" y="325"/>
                  </a:cubicBezTo>
                  <a:cubicBezTo>
                    <a:pt x="792" y="325"/>
                    <a:pt x="829" y="302"/>
                    <a:pt x="846" y="249"/>
                  </a:cubicBezTo>
                  <a:cubicBezTo>
                    <a:pt x="792" y="249"/>
                    <a:pt x="792" y="249"/>
                    <a:pt x="792" y="249"/>
                  </a:cubicBezTo>
                  <a:cubicBezTo>
                    <a:pt x="788" y="263"/>
                    <a:pt x="768" y="278"/>
                    <a:pt x="743" y="278"/>
                  </a:cubicBezTo>
                  <a:cubicBezTo>
                    <a:pt x="708" y="278"/>
                    <a:pt x="689" y="260"/>
                    <a:pt x="687" y="221"/>
                  </a:cubicBezTo>
                  <a:cubicBezTo>
                    <a:pt x="850" y="221"/>
                    <a:pt x="850" y="221"/>
                    <a:pt x="850" y="221"/>
                  </a:cubicBezTo>
                  <a:cubicBezTo>
                    <a:pt x="854" y="152"/>
                    <a:pt x="817" y="87"/>
                    <a:pt x="741" y="87"/>
                  </a:cubicBezTo>
                  <a:moveTo>
                    <a:pt x="687" y="182"/>
                  </a:moveTo>
                  <a:cubicBezTo>
                    <a:pt x="688" y="164"/>
                    <a:pt x="700" y="134"/>
                    <a:pt x="739" y="134"/>
                  </a:cubicBezTo>
                  <a:cubicBezTo>
                    <a:pt x="769" y="134"/>
                    <a:pt x="782" y="151"/>
                    <a:pt x="788" y="182"/>
                  </a:cubicBezTo>
                  <a:lnTo>
                    <a:pt x="687" y="182"/>
                  </a:lnTo>
                  <a:close/>
                  <a:moveTo>
                    <a:pt x="875" y="319"/>
                  </a:moveTo>
                  <a:cubicBezTo>
                    <a:pt x="937" y="319"/>
                    <a:pt x="937" y="319"/>
                    <a:pt x="937" y="319"/>
                  </a:cubicBezTo>
                  <a:cubicBezTo>
                    <a:pt x="937" y="8"/>
                    <a:pt x="937" y="8"/>
                    <a:pt x="937" y="8"/>
                  </a:cubicBezTo>
                  <a:cubicBezTo>
                    <a:pt x="875" y="8"/>
                    <a:pt x="875" y="8"/>
                    <a:pt x="875" y="8"/>
                  </a:cubicBezTo>
                  <a:lnTo>
                    <a:pt x="875" y="319"/>
                  </a:lnTo>
                  <a:close/>
                  <a:moveTo>
                    <a:pt x="286" y="319"/>
                  </a:moveTo>
                  <a:cubicBezTo>
                    <a:pt x="348" y="319"/>
                    <a:pt x="348" y="319"/>
                    <a:pt x="348" y="319"/>
                  </a:cubicBezTo>
                  <a:cubicBezTo>
                    <a:pt x="348" y="93"/>
                    <a:pt x="348" y="93"/>
                    <a:pt x="348" y="93"/>
                  </a:cubicBezTo>
                  <a:cubicBezTo>
                    <a:pt x="286" y="93"/>
                    <a:pt x="286" y="93"/>
                    <a:pt x="286" y="93"/>
                  </a:cubicBezTo>
                  <a:lnTo>
                    <a:pt x="286" y="319"/>
                  </a:lnTo>
                  <a:close/>
                  <a:moveTo>
                    <a:pt x="286" y="59"/>
                  </a:moveTo>
                  <a:cubicBezTo>
                    <a:pt x="348" y="59"/>
                    <a:pt x="348" y="59"/>
                    <a:pt x="348" y="59"/>
                  </a:cubicBezTo>
                  <a:cubicBezTo>
                    <a:pt x="348" y="8"/>
                    <a:pt x="348" y="8"/>
                    <a:pt x="348" y="8"/>
                  </a:cubicBezTo>
                  <a:cubicBezTo>
                    <a:pt x="286" y="8"/>
                    <a:pt x="286" y="8"/>
                    <a:pt x="286" y="8"/>
                  </a:cubicBezTo>
                  <a:lnTo>
                    <a:pt x="286" y="59"/>
                  </a:lnTo>
                  <a:close/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fr-FR" sz="1103">
                <a:solidFill>
                  <a:srgbClr val="000000"/>
                </a:solidFill>
                <a:ea typeface="MS PGothic" panose="020B0600070205080204" pitchFamily="34" charset="-128"/>
              </a:endParaRPr>
            </a:p>
          </p:txBody>
        </p:sp>
      </p:grpSp>
      <p:cxnSp>
        <p:nvCxnSpPr>
          <p:cNvPr id="10" name="Straight Connector 9"/>
          <p:cNvCxnSpPr/>
          <p:nvPr/>
        </p:nvCxnSpPr>
        <p:spPr>
          <a:xfrm>
            <a:off x="757450" y="7036175"/>
            <a:ext cx="9347443" cy="0"/>
          </a:xfrm>
          <a:prstGeom prst="line">
            <a:avLst/>
          </a:prstGeom>
          <a:ln w="317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1" name="Objekt 82" hidden="1"/>
          <p:cNvGraphicFramePr>
            <a:graphicFrameLocks noChangeAspect="1"/>
          </p:cNvGraphicFramePr>
          <p:nvPr userDrawn="1">
            <p:custDataLst>
              <p:tags r:id="rId3"/>
            </p:custDataLst>
          </p:nvPr>
        </p:nvGraphicFramePr>
        <p:xfrm>
          <a:off x="1858" y="1751"/>
          <a:ext cx="1856" cy="1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35" name="think-cell Folie" r:id="rId7" imgW="360" imgH="360" progId="TCLayout.ActiveDocument.1">
                  <p:embed/>
                </p:oleObj>
              </mc:Choice>
              <mc:Fallback>
                <p:oleObj name="think-cell Folie" r:id="rId7" imgW="360" imgH="360" progId="TCLayout.ActiveDocument.1">
                  <p:embed/>
                  <p:pic>
                    <p:nvPicPr>
                      <p:cNvPr id="11" name="Objekt 82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58" y="1751"/>
                        <a:ext cx="1856" cy="1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4" name="Titel 83"/>
          <p:cNvSpPr>
            <a:spLocks noGrp="1"/>
          </p:cNvSpPr>
          <p:nvPr>
            <p:ph type="title"/>
          </p:nvPr>
        </p:nvSpPr>
        <p:spPr>
          <a:xfrm>
            <a:off x="757450" y="369133"/>
            <a:ext cx="9347443" cy="509007"/>
          </a:xfr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en-US" noProof="1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0090858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as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1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0693400" cy="7561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3" name="Objekt 95" hidden="1"/>
          <p:cNvGraphicFramePr>
            <a:graphicFrameLocks noChangeAspect="1"/>
          </p:cNvGraphicFramePr>
          <p:nvPr userDrawn="1">
            <p:custDataLst>
              <p:tags r:id="rId2"/>
            </p:custDataLst>
          </p:nvPr>
        </p:nvGraphicFramePr>
        <p:xfrm>
          <a:off x="1858" y="1751"/>
          <a:ext cx="1856" cy="1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82" name="think-cell Folie" r:id="rId5" imgW="360" imgH="360" progId="TCLayout.ActiveDocument.1">
                  <p:embed/>
                </p:oleObj>
              </mc:Choice>
              <mc:Fallback>
                <p:oleObj name="think-cell Folie" r:id="rId5" imgW="360" imgH="360" progId="TCLayout.ActiveDocument.1">
                  <p:embed/>
                  <p:pic>
                    <p:nvPicPr>
                      <p:cNvPr id="3" name="Objekt 95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58" y="1751"/>
                        <a:ext cx="1856" cy="1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Textfeld 100"/>
          <p:cNvSpPr txBox="1">
            <a:spLocks noChangeArrowheads="1"/>
          </p:cNvSpPr>
          <p:nvPr userDrawn="1"/>
        </p:nvSpPr>
        <p:spPr bwMode="auto">
          <a:xfrm>
            <a:off x="4232805" y="2322639"/>
            <a:ext cx="6065163" cy="2368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just" fontAlgn="base">
              <a:spcBef>
                <a:spcPts val="882"/>
              </a:spcBef>
              <a:spcAft>
                <a:spcPct val="0"/>
              </a:spcAft>
            </a:pPr>
            <a:r>
              <a:rPr lang="en-GB" altLang="fr-FR" sz="992">
                <a:solidFill>
                  <a:srgbClr val="FFFFFF"/>
                </a:solidFill>
              </a:rPr>
              <a:t>                                                             The Sidel Group is formed by the union of two strong brands, 		 Sidel and Gebo Cermex. Together, we are a leading provider of 	                           equipment and services for packaging liquid, food, home and 	                         personal care products in PET, can, glass and other materials.</a:t>
            </a:r>
          </a:p>
          <a:p>
            <a:pPr algn="just" fontAlgn="base">
              <a:spcBef>
                <a:spcPts val="882"/>
              </a:spcBef>
              <a:spcAft>
                <a:spcPct val="0"/>
              </a:spcAft>
            </a:pPr>
            <a:r>
              <a:rPr lang="en-GB" altLang="fr-FR" sz="992">
                <a:solidFill>
                  <a:srgbClr val="FFFFFF"/>
                </a:solidFill>
              </a:rPr>
              <a:t>                                                  With over 37,000 machines installed in more than 190 countries, we 	                   have nearly 170 years of experience, with a strong focus on  	                advanced systems, line engineering and innovation. Our 5,000+ 	              employees worldwide are passionate about providing complete solutions 	            that fulfil customer needs and boost the </a:t>
            </a:r>
            <a:r>
              <a:rPr lang="en-GB" altLang="fr-FR" sz="992" b="1">
                <a:solidFill>
                  <a:srgbClr val="FFFFFF"/>
                </a:solidFill>
              </a:rPr>
              <a:t>performance</a:t>
            </a:r>
            <a:r>
              <a:rPr lang="en-GB" altLang="fr-FR" sz="992">
                <a:solidFill>
                  <a:srgbClr val="FFFFFF"/>
                </a:solidFill>
              </a:rPr>
              <a:t> of their lines, products	          and businesses. </a:t>
            </a:r>
          </a:p>
          <a:p>
            <a:pPr algn="just" fontAlgn="base">
              <a:spcBef>
                <a:spcPts val="882"/>
              </a:spcBef>
              <a:spcAft>
                <a:spcPct val="0"/>
              </a:spcAft>
            </a:pPr>
            <a:r>
              <a:rPr lang="en-GB" altLang="fr-FR" sz="992">
                <a:solidFill>
                  <a:srgbClr val="FFFFFF"/>
                </a:solidFill>
              </a:rPr>
              <a:t>	       Delivering this level of performance requires that we continuously </a:t>
            </a:r>
            <a:r>
              <a:rPr lang="en-GB" altLang="fr-FR" sz="992" b="1">
                <a:solidFill>
                  <a:srgbClr val="FFFFFF"/>
                </a:solidFill>
              </a:rPr>
              <a:t>understand</a:t>
            </a:r>
            <a:r>
              <a:rPr lang="en-GB" altLang="fr-FR" sz="992">
                <a:solidFill>
                  <a:srgbClr val="FFFFFF"/>
                </a:solidFill>
              </a:rPr>
              <a:t> 	    our customers’ challenges and commit to meeting their unique goals. We do this	 through dialogue, and by understanding the needs of their markets, production and</a:t>
            </a:r>
            <a:br>
              <a:rPr lang="en-GB" altLang="fr-FR" sz="992">
                <a:solidFill>
                  <a:srgbClr val="FFFFFF"/>
                </a:solidFill>
              </a:rPr>
            </a:br>
            <a:r>
              <a:rPr lang="en-GB" altLang="fr-FR" sz="992">
                <a:solidFill>
                  <a:srgbClr val="FFFFFF"/>
                </a:solidFill>
              </a:rPr>
              <a:t>                           value chains. We complement this by applying our strong technical knowledge and</a:t>
            </a:r>
            <a:br>
              <a:rPr lang="en-GB" altLang="fr-FR" sz="992">
                <a:solidFill>
                  <a:srgbClr val="FFFFFF"/>
                </a:solidFill>
              </a:rPr>
            </a:br>
            <a:r>
              <a:rPr lang="en-GB" altLang="fr-FR" sz="992">
                <a:solidFill>
                  <a:srgbClr val="FFFFFF"/>
                </a:solidFill>
              </a:rPr>
              <a:t>                         smart data analytics to support maximum lifetime productivity to its full potential.</a:t>
            </a:r>
          </a:p>
        </p:txBody>
      </p:sp>
      <p:sp>
        <p:nvSpPr>
          <p:cNvPr id="5" name="Textfeld 110"/>
          <p:cNvSpPr txBox="1">
            <a:spLocks noChangeArrowheads="1"/>
          </p:cNvSpPr>
          <p:nvPr userDrawn="1"/>
        </p:nvSpPr>
        <p:spPr bwMode="auto">
          <a:xfrm>
            <a:off x="4232805" y="5014588"/>
            <a:ext cx="6065163" cy="1697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fontAlgn="base">
              <a:spcBef>
                <a:spcPts val="882"/>
              </a:spcBef>
              <a:spcAft>
                <a:spcPct val="0"/>
              </a:spcAft>
            </a:pPr>
            <a:r>
              <a:rPr lang="en-GB" altLang="fr-FR" sz="1103" b="1">
                <a:solidFill>
                  <a:srgbClr val="FFFFFF"/>
                </a:solidFill>
              </a:rPr>
              <a:t>                </a:t>
            </a:r>
            <a:r>
              <a:rPr lang="en-GB" altLang="fr-FR" sz="992">
                <a:solidFill>
                  <a:srgbClr val="FFFFFF"/>
                </a:solidFill>
              </a:rPr>
              <a:t>We call it </a:t>
            </a:r>
            <a:r>
              <a:rPr lang="en-GB" altLang="fr-FR" sz="1103" b="1">
                <a:solidFill>
                  <a:srgbClr val="FFFFFF"/>
                </a:solidFill>
              </a:rPr>
              <a:t>Performance through Understanding.</a:t>
            </a:r>
          </a:p>
        </p:txBody>
      </p:sp>
      <p:sp>
        <p:nvSpPr>
          <p:cNvPr id="6" name="Slide Number Placeholder 4"/>
          <p:cNvSpPr txBox="1">
            <a:spLocks/>
          </p:cNvSpPr>
          <p:nvPr userDrawn="1"/>
        </p:nvSpPr>
        <p:spPr>
          <a:xfrm>
            <a:off x="768589" y="7223062"/>
            <a:ext cx="585097" cy="152671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>
              <a:defRPr/>
            </a:pPr>
            <a:r>
              <a:rPr lang="en-GB" sz="992" b="1" dirty="0">
                <a:solidFill>
                  <a:srgbClr val="E64B00"/>
                </a:solidFill>
              </a:rPr>
              <a:t>sidel.com</a:t>
            </a:r>
          </a:p>
        </p:txBody>
      </p:sp>
    </p:spTree>
    <p:extLst>
      <p:ext uri="{BB962C8B-B14F-4D97-AF65-F5344CB8AC3E}">
        <p14:creationId xmlns:p14="http://schemas.microsoft.com/office/powerpoint/2010/main" val="239755618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Sub-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7800" y="369133"/>
            <a:ext cx="9346200" cy="50905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0"/>
          </p:nvPr>
        </p:nvSpPr>
        <p:spPr>
          <a:xfrm>
            <a:off x="757801" y="1130690"/>
            <a:ext cx="9353012" cy="276999"/>
          </a:xfrm>
        </p:spPr>
        <p:txBody>
          <a:bodyPr>
            <a:spAutoFit/>
          </a:bodyPr>
          <a:lstStyle/>
          <a:p>
            <a:pPr lvl="0"/>
            <a:r>
              <a:rPr lang="en-GB"/>
              <a:t>Click to edit Master text styles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45014201"/>
      </p:ext>
    </p:extLst>
  </p:cSld>
  <p:clrMapOvr>
    <a:masterClrMapping/>
  </p:clrMapOvr>
  <p:transition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kt 84" hidden="1">
            <a:extLst>
              <a:ext uri="{FF2B5EF4-FFF2-40B4-BE49-F238E27FC236}">
                <a16:creationId xmlns:a16="http://schemas.microsoft.com/office/drawing/2014/main" id="{939A3A98-B4C5-4934-8253-DD3A26C26582}"/>
              </a:ext>
            </a:extLst>
          </p:cNvPr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858" y="1751"/>
          <a:ext cx="1856" cy="1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06" name="think-cell Folie" r:id="rId5" imgW="360" imgH="360" progId="TCLayout.ActiveDocument.1">
                  <p:embed/>
                </p:oleObj>
              </mc:Choice>
              <mc:Fallback>
                <p:oleObj name="think-cell Folie" r:id="rId5" imgW="360" imgH="360" progId="TCLayout.ActiveDocument.1">
                  <p:embed/>
                  <p:pic>
                    <p:nvPicPr>
                      <p:cNvPr id="3" name="Objekt 84" hidden="1">
                        <a:extLst>
                          <a:ext uri="{FF2B5EF4-FFF2-40B4-BE49-F238E27FC236}">
                            <a16:creationId xmlns:a16="http://schemas.microsoft.com/office/drawing/2014/main" id="{939A3A98-B4C5-4934-8253-DD3A26C2658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58" y="1751"/>
                        <a:ext cx="1856" cy="1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09A94E5-5D04-4063-8AD0-471CEDB68370}"/>
              </a:ext>
            </a:extLst>
          </p:cNvPr>
          <p:cNvSpPr txBox="1">
            <a:spLocks/>
          </p:cNvSpPr>
          <p:nvPr/>
        </p:nvSpPr>
        <p:spPr>
          <a:xfrm>
            <a:off x="1611437" y="7135547"/>
            <a:ext cx="2846933" cy="152671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buSzPct val="100000"/>
              <a:defRPr/>
            </a:pPr>
            <a:r>
              <a:rPr lang="de-CH" altLang="fr-FR" sz="992">
                <a:solidFill>
                  <a:srgbClr val="7F7F7F"/>
                </a:solidFill>
              </a:rPr>
              <a:t>Sidel Services: Line Improvement, </a:t>
            </a:r>
            <a:fld id="{76EDA290-8612-4CFC-99C7-870AF86149FB}" type="datetime4">
              <a:rPr lang="de-CH" altLang="fr-FR" sz="992" smtClean="0">
                <a:solidFill>
                  <a:srgbClr val="7F7F7F"/>
                </a:solidFill>
              </a:rPr>
              <a:pPr>
                <a:buSzPct val="100000"/>
                <a:defRPr/>
              </a:pPr>
              <a:t>3. April 2018</a:t>
            </a:fld>
            <a:endParaRPr lang="de-CH" altLang="fr-FR" sz="992">
              <a:solidFill>
                <a:srgbClr val="7F7F7F"/>
              </a:solidFill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E5007A8-1A25-4E09-82E8-C3C95333F7E0}"/>
              </a:ext>
            </a:extLst>
          </p:cNvPr>
          <p:cNvSpPr txBox="1">
            <a:spLocks/>
          </p:cNvSpPr>
          <p:nvPr/>
        </p:nvSpPr>
        <p:spPr>
          <a:xfrm>
            <a:off x="757450" y="7135547"/>
            <a:ext cx="676467" cy="152671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buSzPct val="100000"/>
            </a:pPr>
            <a:r>
              <a:rPr lang="de-CH" altLang="fr-FR" sz="992">
                <a:solidFill>
                  <a:srgbClr val="7F7F7F"/>
                </a:solidFill>
              </a:rPr>
              <a:t>Página </a:t>
            </a:r>
            <a:fld id="{E48885CA-4140-4FDF-98FC-53233E345EAD}" type="slidenum">
              <a:rPr lang="de-CH" altLang="fr-FR" sz="992">
                <a:solidFill>
                  <a:srgbClr val="7F7F7F"/>
                </a:solidFill>
              </a:rPr>
              <a:pPr>
                <a:buSzPct val="100000"/>
              </a:pPr>
              <a:t>‹N°›</a:t>
            </a:fld>
            <a:endParaRPr lang="de-CH" altLang="fr-FR" sz="992">
              <a:solidFill>
                <a:srgbClr val="7F7F7F"/>
              </a:solidFill>
            </a:endParaRPr>
          </a:p>
        </p:txBody>
      </p:sp>
      <p:grpSp>
        <p:nvGrpSpPr>
          <p:cNvPr id="6" name="Group 7">
            <a:extLst>
              <a:ext uri="{FF2B5EF4-FFF2-40B4-BE49-F238E27FC236}">
                <a16:creationId xmlns:a16="http://schemas.microsoft.com/office/drawing/2014/main" id="{1F796C63-B41A-40F4-8525-B4BAF3848CA0}"/>
              </a:ext>
            </a:extLst>
          </p:cNvPr>
          <p:cNvGrpSpPr>
            <a:grpSpLocks/>
          </p:cNvGrpSpPr>
          <p:nvPr/>
        </p:nvGrpSpPr>
        <p:grpSpPr bwMode="auto">
          <a:xfrm>
            <a:off x="9031839" y="7165697"/>
            <a:ext cx="1076766" cy="278297"/>
            <a:chOff x="1005" y="1644"/>
            <a:chExt cx="3749" cy="1030"/>
          </a:xfrm>
        </p:grpSpPr>
        <p:sp>
          <p:nvSpPr>
            <p:cNvPr id="7" name="Freeform 8">
              <a:extLst>
                <a:ext uri="{FF2B5EF4-FFF2-40B4-BE49-F238E27FC236}">
                  <a16:creationId xmlns:a16="http://schemas.microsoft.com/office/drawing/2014/main" id="{A9C499EF-139A-447B-BBBA-D93905D91036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962" y="2123"/>
              <a:ext cx="314" cy="256"/>
            </a:xfrm>
            <a:custGeom>
              <a:avLst/>
              <a:gdLst>
                <a:gd name="T0" fmla="*/ 108 w 314"/>
                <a:gd name="T1" fmla="*/ 256 h 256"/>
                <a:gd name="T2" fmla="*/ 314 w 314"/>
                <a:gd name="T3" fmla="*/ 0 h 256"/>
                <a:gd name="T4" fmla="*/ 101 w 314"/>
                <a:gd name="T5" fmla="*/ 0 h 256"/>
                <a:gd name="T6" fmla="*/ 0 w 314"/>
                <a:gd name="T7" fmla="*/ 126 h 256"/>
                <a:gd name="T8" fmla="*/ 108 w 314"/>
                <a:gd name="T9" fmla="*/ 256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14" h="256">
                  <a:moveTo>
                    <a:pt x="108" y="256"/>
                  </a:moveTo>
                  <a:lnTo>
                    <a:pt x="314" y="0"/>
                  </a:lnTo>
                  <a:lnTo>
                    <a:pt x="101" y="0"/>
                  </a:lnTo>
                  <a:lnTo>
                    <a:pt x="0" y="126"/>
                  </a:lnTo>
                  <a:lnTo>
                    <a:pt x="108" y="256"/>
                  </a:lnTo>
                  <a:close/>
                </a:path>
              </a:pathLst>
            </a:custGeom>
            <a:solidFill>
              <a:srgbClr val="F15A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r-FR" sz="1103"/>
            </a:p>
          </p:txBody>
        </p:sp>
        <p:sp>
          <p:nvSpPr>
            <p:cNvPr id="8" name="Freeform 9">
              <a:extLst>
                <a:ext uri="{FF2B5EF4-FFF2-40B4-BE49-F238E27FC236}">
                  <a16:creationId xmlns:a16="http://schemas.microsoft.com/office/drawing/2014/main" id="{DB7D4AB5-94F2-44A8-93FA-445A865A8A9B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005" y="1644"/>
              <a:ext cx="1183" cy="1014"/>
            </a:xfrm>
            <a:custGeom>
              <a:avLst/>
              <a:gdLst>
                <a:gd name="T0" fmla="*/ 2002 w 501"/>
                <a:gd name="T1" fmla="*/ 1749 h 429"/>
                <a:gd name="T2" fmla="*/ 1889 w 501"/>
                <a:gd name="T3" fmla="*/ 1603 h 429"/>
                <a:gd name="T4" fmla="*/ 1847 w 501"/>
                <a:gd name="T5" fmla="*/ 1548 h 429"/>
                <a:gd name="T6" fmla="*/ 1606 w 501"/>
                <a:gd name="T7" fmla="*/ 1435 h 429"/>
                <a:gd name="T8" fmla="*/ 1294 w 501"/>
                <a:gd name="T9" fmla="*/ 1749 h 429"/>
                <a:gd name="T10" fmla="*/ 1606 w 501"/>
                <a:gd name="T11" fmla="*/ 2056 h 429"/>
                <a:gd name="T12" fmla="*/ 1847 w 501"/>
                <a:gd name="T13" fmla="*/ 1945 h 429"/>
                <a:gd name="T14" fmla="*/ 1889 w 501"/>
                <a:gd name="T15" fmla="*/ 1889 h 429"/>
                <a:gd name="T16" fmla="*/ 2002 w 501"/>
                <a:gd name="T17" fmla="*/ 1749 h 429"/>
                <a:gd name="T18" fmla="*/ 904 w 501"/>
                <a:gd name="T19" fmla="*/ 1742 h 429"/>
                <a:gd name="T20" fmla="*/ 1606 w 501"/>
                <a:gd name="T21" fmla="*/ 1049 h 429"/>
                <a:gd name="T22" fmla="*/ 2142 w 501"/>
                <a:gd name="T23" fmla="*/ 1295 h 429"/>
                <a:gd name="T24" fmla="*/ 2146 w 501"/>
                <a:gd name="T25" fmla="*/ 1307 h 429"/>
                <a:gd name="T26" fmla="*/ 2158 w 501"/>
                <a:gd name="T27" fmla="*/ 1302 h 429"/>
                <a:gd name="T28" fmla="*/ 1393 w 501"/>
                <a:gd name="T29" fmla="*/ 0 h 429"/>
                <a:gd name="T30" fmla="*/ 0 w 501"/>
                <a:gd name="T31" fmla="*/ 2397 h 429"/>
                <a:gd name="T32" fmla="*/ 1360 w 501"/>
                <a:gd name="T33" fmla="*/ 2397 h 429"/>
                <a:gd name="T34" fmla="*/ 1367 w 501"/>
                <a:gd name="T35" fmla="*/ 2392 h 429"/>
                <a:gd name="T36" fmla="*/ 1226 w 501"/>
                <a:gd name="T37" fmla="*/ 2331 h 429"/>
                <a:gd name="T38" fmla="*/ 904 w 501"/>
                <a:gd name="T39" fmla="*/ 1742 h 429"/>
                <a:gd name="T40" fmla="*/ 2765 w 501"/>
                <a:gd name="T41" fmla="*/ 2385 h 429"/>
                <a:gd name="T42" fmla="*/ 2621 w 501"/>
                <a:gd name="T43" fmla="*/ 2347 h 429"/>
                <a:gd name="T44" fmla="*/ 2257 w 501"/>
                <a:gd name="T45" fmla="*/ 2049 h 429"/>
                <a:gd name="T46" fmla="*/ 2118 w 501"/>
                <a:gd name="T47" fmla="*/ 2224 h 429"/>
                <a:gd name="T48" fmla="*/ 1856 w 501"/>
                <a:gd name="T49" fmla="*/ 2392 h 429"/>
                <a:gd name="T50" fmla="*/ 1856 w 501"/>
                <a:gd name="T51" fmla="*/ 2397 h 429"/>
                <a:gd name="T52" fmla="*/ 2793 w 501"/>
                <a:gd name="T53" fmla="*/ 2397 h 429"/>
                <a:gd name="T54" fmla="*/ 2793 w 501"/>
                <a:gd name="T55" fmla="*/ 2392 h 429"/>
                <a:gd name="T56" fmla="*/ 2765 w 501"/>
                <a:gd name="T57" fmla="*/ 2385 h 42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501" h="429">
                  <a:moveTo>
                    <a:pt x="359" y="313"/>
                  </a:moveTo>
                  <a:cubicBezTo>
                    <a:pt x="353" y="305"/>
                    <a:pt x="350" y="300"/>
                    <a:pt x="339" y="287"/>
                  </a:cubicBezTo>
                  <a:cubicBezTo>
                    <a:pt x="336" y="283"/>
                    <a:pt x="335" y="282"/>
                    <a:pt x="331" y="277"/>
                  </a:cubicBezTo>
                  <a:cubicBezTo>
                    <a:pt x="320" y="265"/>
                    <a:pt x="306" y="257"/>
                    <a:pt x="288" y="257"/>
                  </a:cubicBezTo>
                  <a:cubicBezTo>
                    <a:pt x="257" y="257"/>
                    <a:pt x="232" y="282"/>
                    <a:pt x="232" y="313"/>
                  </a:cubicBezTo>
                  <a:cubicBezTo>
                    <a:pt x="232" y="343"/>
                    <a:pt x="257" y="368"/>
                    <a:pt x="288" y="368"/>
                  </a:cubicBezTo>
                  <a:cubicBezTo>
                    <a:pt x="306" y="368"/>
                    <a:pt x="320" y="360"/>
                    <a:pt x="331" y="348"/>
                  </a:cubicBezTo>
                  <a:cubicBezTo>
                    <a:pt x="335" y="343"/>
                    <a:pt x="336" y="342"/>
                    <a:pt x="339" y="338"/>
                  </a:cubicBezTo>
                  <a:cubicBezTo>
                    <a:pt x="350" y="325"/>
                    <a:pt x="353" y="320"/>
                    <a:pt x="359" y="313"/>
                  </a:cubicBezTo>
                  <a:moveTo>
                    <a:pt x="162" y="312"/>
                  </a:moveTo>
                  <a:cubicBezTo>
                    <a:pt x="162" y="243"/>
                    <a:pt x="218" y="188"/>
                    <a:pt x="288" y="188"/>
                  </a:cubicBezTo>
                  <a:cubicBezTo>
                    <a:pt x="322" y="188"/>
                    <a:pt x="357" y="201"/>
                    <a:pt x="384" y="232"/>
                  </a:cubicBezTo>
                  <a:cubicBezTo>
                    <a:pt x="385" y="234"/>
                    <a:pt x="385" y="234"/>
                    <a:pt x="385" y="234"/>
                  </a:cubicBezTo>
                  <a:cubicBezTo>
                    <a:pt x="387" y="233"/>
                    <a:pt x="387" y="233"/>
                    <a:pt x="387" y="233"/>
                  </a:cubicBezTo>
                  <a:cubicBezTo>
                    <a:pt x="250" y="0"/>
                    <a:pt x="250" y="0"/>
                    <a:pt x="250" y="0"/>
                  </a:cubicBezTo>
                  <a:cubicBezTo>
                    <a:pt x="0" y="429"/>
                    <a:pt x="0" y="429"/>
                    <a:pt x="0" y="429"/>
                  </a:cubicBezTo>
                  <a:cubicBezTo>
                    <a:pt x="244" y="429"/>
                    <a:pt x="244" y="429"/>
                    <a:pt x="244" y="429"/>
                  </a:cubicBezTo>
                  <a:cubicBezTo>
                    <a:pt x="245" y="428"/>
                    <a:pt x="245" y="428"/>
                    <a:pt x="245" y="428"/>
                  </a:cubicBezTo>
                  <a:cubicBezTo>
                    <a:pt x="234" y="425"/>
                    <a:pt x="224" y="419"/>
                    <a:pt x="220" y="417"/>
                  </a:cubicBezTo>
                  <a:cubicBezTo>
                    <a:pt x="185" y="395"/>
                    <a:pt x="162" y="357"/>
                    <a:pt x="162" y="312"/>
                  </a:cubicBezTo>
                  <a:moveTo>
                    <a:pt x="496" y="427"/>
                  </a:moveTo>
                  <a:cubicBezTo>
                    <a:pt x="485" y="425"/>
                    <a:pt x="476" y="422"/>
                    <a:pt x="470" y="420"/>
                  </a:cubicBezTo>
                  <a:cubicBezTo>
                    <a:pt x="444" y="409"/>
                    <a:pt x="423" y="389"/>
                    <a:pt x="405" y="367"/>
                  </a:cubicBezTo>
                  <a:cubicBezTo>
                    <a:pt x="405" y="367"/>
                    <a:pt x="392" y="385"/>
                    <a:pt x="380" y="398"/>
                  </a:cubicBezTo>
                  <a:cubicBezTo>
                    <a:pt x="362" y="417"/>
                    <a:pt x="343" y="425"/>
                    <a:pt x="333" y="428"/>
                  </a:cubicBezTo>
                  <a:cubicBezTo>
                    <a:pt x="333" y="429"/>
                    <a:pt x="333" y="429"/>
                    <a:pt x="333" y="429"/>
                  </a:cubicBezTo>
                  <a:cubicBezTo>
                    <a:pt x="501" y="429"/>
                    <a:pt x="501" y="429"/>
                    <a:pt x="501" y="429"/>
                  </a:cubicBezTo>
                  <a:cubicBezTo>
                    <a:pt x="501" y="428"/>
                    <a:pt x="501" y="428"/>
                    <a:pt x="501" y="428"/>
                  </a:cubicBezTo>
                  <a:cubicBezTo>
                    <a:pt x="501" y="428"/>
                    <a:pt x="499" y="427"/>
                    <a:pt x="496" y="427"/>
                  </a:cubicBezTo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r-FR" sz="1103"/>
            </a:p>
          </p:txBody>
        </p:sp>
        <p:sp>
          <p:nvSpPr>
            <p:cNvPr id="9" name="Freeform 10">
              <a:extLst>
                <a:ext uri="{FF2B5EF4-FFF2-40B4-BE49-F238E27FC236}">
                  <a16:creationId xmlns:a16="http://schemas.microsoft.com/office/drawing/2014/main" id="{6C238BAB-39A5-4800-8EC2-814E9E7D6B9B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2540" y="1904"/>
              <a:ext cx="2214" cy="770"/>
            </a:xfrm>
            <a:custGeom>
              <a:avLst/>
              <a:gdLst>
                <a:gd name="T0" fmla="*/ 955 w 937"/>
                <a:gd name="T1" fmla="*/ 758 h 326"/>
                <a:gd name="T2" fmla="*/ 435 w 937"/>
                <a:gd name="T3" fmla="*/ 496 h 326"/>
                <a:gd name="T4" fmla="*/ 697 w 937"/>
                <a:gd name="T5" fmla="*/ 295 h 326"/>
                <a:gd name="T6" fmla="*/ 1037 w 937"/>
                <a:gd name="T7" fmla="*/ 557 h 326"/>
                <a:gd name="T8" fmla="*/ 1413 w 937"/>
                <a:gd name="T9" fmla="*/ 557 h 326"/>
                <a:gd name="T10" fmla="*/ 714 w 937"/>
                <a:gd name="T11" fmla="*/ 0 h 326"/>
                <a:gd name="T12" fmla="*/ 66 w 937"/>
                <a:gd name="T13" fmla="*/ 524 h 326"/>
                <a:gd name="T14" fmla="*/ 581 w 937"/>
                <a:gd name="T15" fmla="*/ 1020 h 326"/>
                <a:gd name="T16" fmla="*/ 1099 w 937"/>
                <a:gd name="T17" fmla="*/ 1306 h 326"/>
                <a:gd name="T18" fmla="*/ 758 w 937"/>
                <a:gd name="T19" fmla="*/ 1523 h 326"/>
                <a:gd name="T20" fmla="*/ 373 w 937"/>
                <a:gd name="T21" fmla="*/ 1200 h 326"/>
                <a:gd name="T22" fmla="*/ 5 w 937"/>
                <a:gd name="T23" fmla="*/ 1200 h 326"/>
                <a:gd name="T24" fmla="*/ 749 w 937"/>
                <a:gd name="T25" fmla="*/ 1819 h 326"/>
                <a:gd name="T26" fmla="*/ 1467 w 937"/>
                <a:gd name="T27" fmla="*/ 1261 h 326"/>
                <a:gd name="T28" fmla="*/ 955 w 937"/>
                <a:gd name="T29" fmla="*/ 758 h 326"/>
                <a:gd name="T30" fmla="*/ 3020 w 937"/>
                <a:gd name="T31" fmla="*/ 676 h 326"/>
                <a:gd name="T32" fmla="*/ 3020 w 937"/>
                <a:gd name="T33" fmla="*/ 676 h 326"/>
                <a:gd name="T34" fmla="*/ 2642 w 937"/>
                <a:gd name="T35" fmla="*/ 484 h 326"/>
                <a:gd name="T36" fmla="*/ 2089 w 937"/>
                <a:gd name="T37" fmla="*/ 1138 h 326"/>
                <a:gd name="T38" fmla="*/ 2651 w 937"/>
                <a:gd name="T39" fmla="*/ 1814 h 326"/>
                <a:gd name="T40" fmla="*/ 3032 w 937"/>
                <a:gd name="T41" fmla="*/ 1618 h 326"/>
                <a:gd name="T42" fmla="*/ 3036 w 937"/>
                <a:gd name="T43" fmla="*/ 1618 h 326"/>
                <a:gd name="T44" fmla="*/ 3036 w 937"/>
                <a:gd name="T45" fmla="*/ 1779 h 326"/>
                <a:gd name="T46" fmla="*/ 3367 w 937"/>
                <a:gd name="T47" fmla="*/ 1779 h 326"/>
                <a:gd name="T48" fmla="*/ 3367 w 937"/>
                <a:gd name="T49" fmla="*/ 45 h 326"/>
                <a:gd name="T50" fmla="*/ 3020 w 937"/>
                <a:gd name="T51" fmla="*/ 45 h 326"/>
                <a:gd name="T52" fmla="*/ 3020 w 937"/>
                <a:gd name="T53" fmla="*/ 676 h 326"/>
                <a:gd name="T54" fmla="*/ 2736 w 937"/>
                <a:gd name="T55" fmla="*/ 1552 h 326"/>
                <a:gd name="T56" fmla="*/ 2434 w 937"/>
                <a:gd name="T57" fmla="*/ 1150 h 326"/>
                <a:gd name="T58" fmla="*/ 2736 w 937"/>
                <a:gd name="T59" fmla="*/ 749 h 326"/>
                <a:gd name="T60" fmla="*/ 3032 w 937"/>
                <a:gd name="T61" fmla="*/ 1143 h 326"/>
                <a:gd name="T62" fmla="*/ 2736 w 937"/>
                <a:gd name="T63" fmla="*/ 1552 h 326"/>
                <a:gd name="T64" fmla="*/ 4137 w 937"/>
                <a:gd name="T65" fmla="*/ 484 h 326"/>
                <a:gd name="T66" fmla="*/ 3495 w 937"/>
                <a:gd name="T67" fmla="*/ 1150 h 326"/>
                <a:gd name="T68" fmla="*/ 4137 w 937"/>
                <a:gd name="T69" fmla="*/ 1814 h 326"/>
                <a:gd name="T70" fmla="*/ 4723 w 937"/>
                <a:gd name="T71" fmla="*/ 1389 h 326"/>
                <a:gd name="T72" fmla="*/ 4421 w 937"/>
                <a:gd name="T73" fmla="*/ 1389 h 326"/>
                <a:gd name="T74" fmla="*/ 4149 w 937"/>
                <a:gd name="T75" fmla="*/ 1552 h 326"/>
                <a:gd name="T76" fmla="*/ 3835 w 937"/>
                <a:gd name="T77" fmla="*/ 1233 h 326"/>
                <a:gd name="T78" fmla="*/ 4745 w 937"/>
                <a:gd name="T79" fmla="*/ 1233 h 326"/>
                <a:gd name="T80" fmla="*/ 4137 w 937"/>
                <a:gd name="T81" fmla="*/ 484 h 326"/>
                <a:gd name="T82" fmla="*/ 3835 w 937"/>
                <a:gd name="T83" fmla="*/ 1016 h 326"/>
                <a:gd name="T84" fmla="*/ 4126 w 937"/>
                <a:gd name="T85" fmla="*/ 749 h 326"/>
                <a:gd name="T86" fmla="*/ 4400 w 937"/>
                <a:gd name="T87" fmla="*/ 1016 h 326"/>
                <a:gd name="T88" fmla="*/ 3835 w 937"/>
                <a:gd name="T89" fmla="*/ 1016 h 326"/>
                <a:gd name="T90" fmla="*/ 4886 w 937"/>
                <a:gd name="T91" fmla="*/ 1779 h 326"/>
                <a:gd name="T92" fmla="*/ 5231 w 937"/>
                <a:gd name="T93" fmla="*/ 1779 h 326"/>
                <a:gd name="T94" fmla="*/ 5231 w 937"/>
                <a:gd name="T95" fmla="*/ 45 h 326"/>
                <a:gd name="T96" fmla="*/ 4886 w 937"/>
                <a:gd name="T97" fmla="*/ 45 h 326"/>
                <a:gd name="T98" fmla="*/ 4886 w 937"/>
                <a:gd name="T99" fmla="*/ 1779 h 326"/>
                <a:gd name="T100" fmla="*/ 1597 w 937"/>
                <a:gd name="T101" fmla="*/ 1779 h 326"/>
                <a:gd name="T102" fmla="*/ 1942 w 937"/>
                <a:gd name="T103" fmla="*/ 1779 h 326"/>
                <a:gd name="T104" fmla="*/ 1942 w 937"/>
                <a:gd name="T105" fmla="*/ 520 h 326"/>
                <a:gd name="T106" fmla="*/ 1597 w 937"/>
                <a:gd name="T107" fmla="*/ 520 h 326"/>
                <a:gd name="T108" fmla="*/ 1597 w 937"/>
                <a:gd name="T109" fmla="*/ 1779 h 326"/>
                <a:gd name="T110" fmla="*/ 1597 w 937"/>
                <a:gd name="T111" fmla="*/ 328 h 326"/>
                <a:gd name="T112" fmla="*/ 1942 w 937"/>
                <a:gd name="T113" fmla="*/ 328 h 326"/>
                <a:gd name="T114" fmla="*/ 1942 w 937"/>
                <a:gd name="T115" fmla="*/ 45 h 326"/>
                <a:gd name="T116" fmla="*/ 1597 w 937"/>
                <a:gd name="T117" fmla="*/ 45 h 326"/>
                <a:gd name="T118" fmla="*/ 1597 w 937"/>
                <a:gd name="T119" fmla="*/ 328 h 32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0" t="0" r="r" b="b"/>
              <a:pathLst>
                <a:path w="937" h="326">
                  <a:moveTo>
                    <a:pt x="171" y="136"/>
                  </a:moveTo>
                  <a:cubicBezTo>
                    <a:pt x="93" y="116"/>
                    <a:pt x="78" y="113"/>
                    <a:pt x="78" y="89"/>
                  </a:cubicBezTo>
                  <a:cubicBezTo>
                    <a:pt x="78" y="63"/>
                    <a:pt x="103" y="53"/>
                    <a:pt x="125" y="53"/>
                  </a:cubicBezTo>
                  <a:cubicBezTo>
                    <a:pt x="158" y="53"/>
                    <a:pt x="184" y="63"/>
                    <a:pt x="186" y="100"/>
                  </a:cubicBezTo>
                  <a:cubicBezTo>
                    <a:pt x="253" y="100"/>
                    <a:pt x="253" y="100"/>
                    <a:pt x="253" y="100"/>
                  </a:cubicBezTo>
                  <a:cubicBezTo>
                    <a:pt x="253" y="29"/>
                    <a:pt x="193" y="0"/>
                    <a:pt x="128" y="0"/>
                  </a:cubicBezTo>
                  <a:cubicBezTo>
                    <a:pt x="72" y="0"/>
                    <a:pt x="12" y="31"/>
                    <a:pt x="12" y="94"/>
                  </a:cubicBezTo>
                  <a:cubicBezTo>
                    <a:pt x="12" y="153"/>
                    <a:pt x="58" y="171"/>
                    <a:pt x="104" y="183"/>
                  </a:cubicBezTo>
                  <a:cubicBezTo>
                    <a:pt x="150" y="195"/>
                    <a:pt x="197" y="201"/>
                    <a:pt x="197" y="234"/>
                  </a:cubicBezTo>
                  <a:cubicBezTo>
                    <a:pt x="197" y="266"/>
                    <a:pt x="160" y="273"/>
                    <a:pt x="136" y="273"/>
                  </a:cubicBezTo>
                  <a:cubicBezTo>
                    <a:pt x="100" y="273"/>
                    <a:pt x="67" y="257"/>
                    <a:pt x="67" y="215"/>
                  </a:cubicBezTo>
                  <a:cubicBezTo>
                    <a:pt x="1" y="215"/>
                    <a:pt x="1" y="215"/>
                    <a:pt x="1" y="215"/>
                  </a:cubicBezTo>
                  <a:cubicBezTo>
                    <a:pt x="0" y="292"/>
                    <a:pt x="65" y="326"/>
                    <a:pt x="134" y="326"/>
                  </a:cubicBezTo>
                  <a:cubicBezTo>
                    <a:pt x="218" y="326"/>
                    <a:pt x="263" y="283"/>
                    <a:pt x="263" y="226"/>
                  </a:cubicBezTo>
                  <a:cubicBezTo>
                    <a:pt x="263" y="156"/>
                    <a:pt x="193" y="141"/>
                    <a:pt x="171" y="136"/>
                  </a:cubicBezTo>
                  <a:moveTo>
                    <a:pt x="541" y="121"/>
                  </a:moveTo>
                  <a:cubicBezTo>
                    <a:pt x="541" y="121"/>
                    <a:pt x="541" y="121"/>
                    <a:pt x="541" y="121"/>
                  </a:cubicBezTo>
                  <a:cubicBezTo>
                    <a:pt x="526" y="99"/>
                    <a:pt x="500" y="87"/>
                    <a:pt x="473" y="87"/>
                  </a:cubicBezTo>
                  <a:cubicBezTo>
                    <a:pt x="407" y="87"/>
                    <a:pt x="374" y="144"/>
                    <a:pt x="374" y="204"/>
                  </a:cubicBezTo>
                  <a:cubicBezTo>
                    <a:pt x="374" y="266"/>
                    <a:pt x="407" y="325"/>
                    <a:pt x="475" y="325"/>
                  </a:cubicBezTo>
                  <a:cubicBezTo>
                    <a:pt x="504" y="325"/>
                    <a:pt x="529" y="314"/>
                    <a:pt x="543" y="290"/>
                  </a:cubicBezTo>
                  <a:cubicBezTo>
                    <a:pt x="544" y="290"/>
                    <a:pt x="544" y="290"/>
                    <a:pt x="544" y="290"/>
                  </a:cubicBezTo>
                  <a:cubicBezTo>
                    <a:pt x="544" y="319"/>
                    <a:pt x="544" y="319"/>
                    <a:pt x="544" y="319"/>
                  </a:cubicBezTo>
                  <a:cubicBezTo>
                    <a:pt x="603" y="319"/>
                    <a:pt x="603" y="319"/>
                    <a:pt x="603" y="319"/>
                  </a:cubicBezTo>
                  <a:cubicBezTo>
                    <a:pt x="603" y="8"/>
                    <a:pt x="603" y="8"/>
                    <a:pt x="603" y="8"/>
                  </a:cubicBezTo>
                  <a:cubicBezTo>
                    <a:pt x="541" y="8"/>
                    <a:pt x="541" y="8"/>
                    <a:pt x="541" y="8"/>
                  </a:cubicBezTo>
                  <a:lnTo>
                    <a:pt x="541" y="121"/>
                  </a:lnTo>
                  <a:close/>
                  <a:moveTo>
                    <a:pt x="490" y="278"/>
                  </a:moveTo>
                  <a:cubicBezTo>
                    <a:pt x="452" y="278"/>
                    <a:pt x="436" y="241"/>
                    <a:pt x="436" y="206"/>
                  </a:cubicBezTo>
                  <a:cubicBezTo>
                    <a:pt x="436" y="169"/>
                    <a:pt x="449" y="134"/>
                    <a:pt x="490" y="134"/>
                  </a:cubicBezTo>
                  <a:cubicBezTo>
                    <a:pt x="530" y="134"/>
                    <a:pt x="543" y="169"/>
                    <a:pt x="543" y="205"/>
                  </a:cubicBezTo>
                  <a:cubicBezTo>
                    <a:pt x="543" y="242"/>
                    <a:pt x="531" y="278"/>
                    <a:pt x="490" y="278"/>
                  </a:cubicBezTo>
                  <a:moveTo>
                    <a:pt x="741" y="87"/>
                  </a:moveTo>
                  <a:cubicBezTo>
                    <a:pt x="672" y="87"/>
                    <a:pt x="626" y="139"/>
                    <a:pt x="626" y="206"/>
                  </a:cubicBezTo>
                  <a:cubicBezTo>
                    <a:pt x="626" y="276"/>
                    <a:pt x="670" y="325"/>
                    <a:pt x="741" y="325"/>
                  </a:cubicBezTo>
                  <a:cubicBezTo>
                    <a:pt x="792" y="325"/>
                    <a:pt x="829" y="302"/>
                    <a:pt x="846" y="249"/>
                  </a:cubicBezTo>
                  <a:cubicBezTo>
                    <a:pt x="792" y="249"/>
                    <a:pt x="792" y="249"/>
                    <a:pt x="792" y="249"/>
                  </a:cubicBezTo>
                  <a:cubicBezTo>
                    <a:pt x="788" y="263"/>
                    <a:pt x="768" y="278"/>
                    <a:pt x="743" y="278"/>
                  </a:cubicBezTo>
                  <a:cubicBezTo>
                    <a:pt x="708" y="278"/>
                    <a:pt x="689" y="260"/>
                    <a:pt x="687" y="221"/>
                  </a:cubicBezTo>
                  <a:cubicBezTo>
                    <a:pt x="850" y="221"/>
                    <a:pt x="850" y="221"/>
                    <a:pt x="850" y="221"/>
                  </a:cubicBezTo>
                  <a:cubicBezTo>
                    <a:pt x="854" y="152"/>
                    <a:pt x="817" y="87"/>
                    <a:pt x="741" y="87"/>
                  </a:cubicBezTo>
                  <a:moveTo>
                    <a:pt x="687" y="182"/>
                  </a:moveTo>
                  <a:cubicBezTo>
                    <a:pt x="688" y="164"/>
                    <a:pt x="700" y="134"/>
                    <a:pt x="739" y="134"/>
                  </a:cubicBezTo>
                  <a:cubicBezTo>
                    <a:pt x="769" y="134"/>
                    <a:pt x="782" y="151"/>
                    <a:pt x="788" y="182"/>
                  </a:cubicBezTo>
                  <a:lnTo>
                    <a:pt x="687" y="182"/>
                  </a:lnTo>
                  <a:close/>
                  <a:moveTo>
                    <a:pt x="875" y="319"/>
                  </a:moveTo>
                  <a:cubicBezTo>
                    <a:pt x="937" y="319"/>
                    <a:pt x="937" y="319"/>
                    <a:pt x="937" y="319"/>
                  </a:cubicBezTo>
                  <a:cubicBezTo>
                    <a:pt x="937" y="8"/>
                    <a:pt x="937" y="8"/>
                    <a:pt x="937" y="8"/>
                  </a:cubicBezTo>
                  <a:cubicBezTo>
                    <a:pt x="875" y="8"/>
                    <a:pt x="875" y="8"/>
                    <a:pt x="875" y="8"/>
                  </a:cubicBezTo>
                  <a:lnTo>
                    <a:pt x="875" y="319"/>
                  </a:lnTo>
                  <a:close/>
                  <a:moveTo>
                    <a:pt x="286" y="319"/>
                  </a:moveTo>
                  <a:cubicBezTo>
                    <a:pt x="348" y="319"/>
                    <a:pt x="348" y="319"/>
                    <a:pt x="348" y="319"/>
                  </a:cubicBezTo>
                  <a:cubicBezTo>
                    <a:pt x="348" y="93"/>
                    <a:pt x="348" y="93"/>
                    <a:pt x="348" y="93"/>
                  </a:cubicBezTo>
                  <a:cubicBezTo>
                    <a:pt x="286" y="93"/>
                    <a:pt x="286" y="93"/>
                    <a:pt x="286" y="93"/>
                  </a:cubicBezTo>
                  <a:lnTo>
                    <a:pt x="286" y="319"/>
                  </a:lnTo>
                  <a:close/>
                  <a:moveTo>
                    <a:pt x="286" y="59"/>
                  </a:moveTo>
                  <a:cubicBezTo>
                    <a:pt x="348" y="59"/>
                    <a:pt x="348" y="59"/>
                    <a:pt x="348" y="59"/>
                  </a:cubicBezTo>
                  <a:cubicBezTo>
                    <a:pt x="348" y="8"/>
                    <a:pt x="348" y="8"/>
                    <a:pt x="348" y="8"/>
                  </a:cubicBezTo>
                  <a:cubicBezTo>
                    <a:pt x="286" y="8"/>
                    <a:pt x="286" y="8"/>
                    <a:pt x="286" y="8"/>
                  </a:cubicBezTo>
                  <a:lnTo>
                    <a:pt x="286" y="59"/>
                  </a:lnTo>
                  <a:close/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r-FR" sz="1103"/>
            </a:p>
          </p:txBody>
        </p:sp>
      </p:grpSp>
      <p:cxnSp>
        <p:nvCxnSpPr>
          <p:cNvPr id="10" name="Straight Connector 48">
            <a:extLst>
              <a:ext uri="{FF2B5EF4-FFF2-40B4-BE49-F238E27FC236}">
                <a16:creationId xmlns:a16="http://schemas.microsoft.com/office/drawing/2014/main" id="{76FEA042-0995-49D5-A1B1-1D1390AF6BD4}"/>
              </a:ext>
            </a:extLst>
          </p:cNvPr>
          <p:cNvCxnSpPr/>
          <p:nvPr userDrawn="1"/>
        </p:nvCxnSpPr>
        <p:spPr>
          <a:xfrm>
            <a:off x="757450" y="7036175"/>
            <a:ext cx="9347443" cy="0"/>
          </a:xfrm>
          <a:prstGeom prst="line">
            <a:avLst/>
          </a:prstGeom>
          <a:ln w="317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1" name="Objekt 82" hidden="1">
            <a:extLst>
              <a:ext uri="{FF2B5EF4-FFF2-40B4-BE49-F238E27FC236}">
                <a16:creationId xmlns:a16="http://schemas.microsoft.com/office/drawing/2014/main" id="{3641B653-220D-4374-B81C-6A90704B45D5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3"/>
            </p:custDataLst>
          </p:nvPr>
        </p:nvGraphicFramePr>
        <p:xfrm>
          <a:off x="1858" y="1751"/>
          <a:ext cx="1856" cy="1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07" name="think-cell Folie" r:id="rId7" imgW="360" imgH="360" progId="TCLayout.ActiveDocument.1">
                  <p:embed/>
                </p:oleObj>
              </mc:Choice>
              <mc:Fallback>
                <p:oleObj name="think-cell Folie" r:id="rId7" imgW="360" imgH="360" progId="TCLayout.ActiveDocument.1">
                  <p:embed/>
                  <p:pic>
                    <p:nvPicPr>
                      <p:cNvPr id="11" name="Objekt 82" hidden="1">
                        <a:extLst>
                          <a:ext uri="{FF2B5EF4-FFF2-40B4-BE49-F238E27FC236}">
                            <a16:creationId xmlns:a16="http://schemas.microsoft.com/office/drawing/2014/main" id="{3641B653-220D-4374-B81C-6A90704B45D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58" y="1751"/>
                        <a:ext cx="1856" cy="1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4" name="Titel 83"/>
          <p:cNvSpPr>
            <a:spLocks noGrp="1"/>
          </p:cNvSpPr>
          <p:nvPr>
            <p:ph type="title"/>
          </p:nvPr>
        </p:nvSpPr>
        <p:spPr>
          <a:xfrm>
            <a:off x="757450" y="369133"/>
            <a:ext cx="9347443" cy="509007"/>
          </a:xfr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en-US" noProof="1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421391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57450" y="369133"/>
            <a:ext cx="9347443" cy="509007"/>
          </a:xfr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10" name="Inhaltsplatzhalter 9"/>
          <p:cNvSpPr>
            <a:spLocks noGrp="1"/>
          </p:cNvSpPr>
          <p:nvPr>
            <p:ph sz="quarter" idx="11"/>
          </p:nvPr>
        </p:nvSpPr>
        <p:spPr>
          <a:xfrm>
            <a:off x="757450" y="1638275"/>
            <a:ext cx="9347443" cy="4960327"/>
          </a:xfrm>
        </p:spPr>
        <p:txBody>
          <a:bodyPr/>
          <a:lstStyle>
            <a:lvl2pPr>
              <a:buClr>
                <a:schemeClr val="accent4"/>
              </a:buClr>
              <a:defRPr/>
            </a:lvl2pPr>
            <a:lvl3pPr>
              <a:buClr>
                <a:schemeClr val="accent4"/>
              </a:buClr>
              <a:defRPr/>
            </a:lvl3pPr>
            <a:lvl4pPr>
              <a:buClr>
                <a:schemeClr val="accent4"/>
              </a:buClr>
              <a:defRPr/>
            </a:lvl4pPr>
            <a:lvl5pPr>
              <a:buClr>
                <a:schemeClr val="accent4"/>
              </a:buClr>
              <a:defRPr/>
            </a:lvl5pPr>
          </a:lstStyle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11959873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Sub-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57450" y="369133"/>
            <a:ext cx="9347443" cy="509007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0"/>
          </p:nvPr>
        </p:nvSpPr>
        <p:spPr>
          <a:xfrm>
            <a:off x="757450" y="952779"/>
            <a:ext cx="9347444" cy="373271"/>
          </a:xfrm>
        </p:spPr>
        <p:txBody>
          <a:bodyPr>
            <a:noAutofit/>
          </a:bodyPr>
          <a:lstStyle>
            <a:lvl1pPr>
              <a:defRPr sz="2536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Inhaltsplatzhalter 8"/>
          <p:cNvSpPr>
            <a:spLocks noGrp="1"/>
          </p:cNvSpPr>
          <p:nvPr>
            <p:ph sz="quarter" idx="11"/>
          </p:nvPr>
        </p:nvSpPr>
        <p:spPr>
          <a:xfrm>
            <a:off x="757450" y="1638275"/>
            <a:ext cx="9347444" cy="4960327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32860297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ext and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57450" y="369133"/>
            <a:ext cx="9347443" cy="509007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0"/>
          </p:nvPr>
        </p:nvSpPr>
        <p:spPr>
          <a:xfrm>
            <a:off x="757449" y="1641776"/>
            <a:ext cx="6148705" cy="4956827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7162350" y="1641776"/>
            <a:ext cx="2942542" cy="4956827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6225685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Pictur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57450" y="369133"/>
            <a:ext cx="9347443" cy="509007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757449" y="1641776"/>
            <a:ext cx="2942542" cy="4956827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2"/>
          </p:nvPr>
        </p:nvSpPr>
        <p:spPr>
          <a:xfrm>
            <a:off x="3952475" y="1641774"/>
            <a:ext cx="6152418" cy="4956828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42240260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57450" y="369133"/>
            <a:ext cx="9347443" cy="509007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757449" y="1641776"/>
            <a:ext cx="9347443" cy="4956827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2391050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Full size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757449" y="369133"/>
            <a:ext cx="9347443" cy="6229470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15287692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 pictures V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57450" y="369133"/>
            <a:ext cx="9347443" cy="509007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0"/>
          </p:nvPr>
        </p:nvSpPr>
        <p:spPr>
          <a:xfrm>
            <a:off x="757449" y="1641776"/>
            <a:ext cx="6148705" cy="4956827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7162350" y="1641776"/>
            <a:ext cx="2942542" cy="2359393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4" name="Bildplatzhalter 3"/>
          <p:cNvSpPr>
            <a:spLocks noGrp="1"/>
          </p:cNvSpPr>
          <p:nvPr>
            <p:ph type="pic" sz="quarter" idx="12"/>
          </p:nvPr>
        </p:nvSpPr>
        <p:spPr>
          <a:xfrm>
            <a:off x="7162350" y="4239208"/>
            <a:ext cx="2942542" cy="2359394"/>
          </a:xfrm>
        </p:spPr>
        <p:txBody>
          <a:bodyPr rtlCol="0">
            <a:noAutofit/>
          </a:bodyPr>
          <a:lstStyle>
            <a:lvl1pPr marL="0" marR="0" indent="0" algn="l" defTabSz="1008126" rtl="0" eaLnBrk="1" fontAlgn="auto" latinLnBrk="0" hangingPunct="1">
              <a:lnSpc>
                <a:spcPct val="100000"/>
              </a:lnSpc>
              <a:spcBef>
                <a:spcPts val="441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8787152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ags" Target="../tags/tag2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vmlDrawing" Target="../drawings/vmlDrawing1.v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heme" Target="../theme/theme1.xml"/><Relationship Id="rId28" Type="http://schemas.openxmlformats.org/officeDocument/2006/relationships/image" Target="../media/image1.emf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oleObject" Target="../embeddings/oleObject1.bin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074" name="Objekt 84" hidden="1"/>
          <p:cNvGraphicFramePr>
            <a:graphicFrameLocks noChangeAspect="1"/>
          </p:cNvGraphicFramePr>
          <p:nvPr>
            <p:custDataLst>
              <p:tags r:id="rId26"/>
            </p:custDataLst>
          </p:nvPr>
        </p:nvGraphicFramePr>
        <p:xfrm>
          <a:off x="1858" y="1751"/>
          <a:ext cx="1856" cy="1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86" name="think-cell Folie" r:id="rId27" imgW="360" imgH="360" progId="TCLayout.ActiveDocument.1">
                  <p:embed/>
                </p:oleObj>
              </mc:Choice>
              <mc:Fallback>
                <p:oleObj name="think-cell Folie" r:id="rId27" imgW="360" imgH="360" progId="TCLayout.ActiveDocument.1">
                  <p:embed/>
                  <p:pic>
                    <p:nvPicPr>
                      <p:cNvPr id="3074" name="Objekt 84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58" y="1751"/>
                        <a:ext cx="1856" cy="1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75" name="Titelplatzhalter 1"/>
          <p:cNvSpPr>
            <a:spLocks noGrp="1"/>
          </p:cNvSpPr>
          <p:nvPr>
            <p:ph type="title"/>
          </p:nvPr>
        </p:nvSpPr>
        <p:spPr bwMode="auto">
          <a:xfrm>
            <a:off x="757449" y="369312"/>
            <a:ext cx="9349299" cy="5093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fr-FR" altLang="fr-FR" noProof="1"/>
              <a:t>Titelmasterformat durch Klicken bearbeiten</a:t>
            </a:r>
            <a:endParaRPr lang="en-GB" altLang="fr-FR"/>
          </a:p>
        </p:txBody>
      </p:sp>
      <p:sp>
        <p:nvSpPr>
          <p:cNvPr id="3076" name="Textplatzhalter 2"/>
          <p:cNvSpPr>
            <a:spLocks noGrp="1"/>
          </p:cNvSpPr>
          <p:nvPr>
            <p:ph type="body" idx="1"/>
          </p:nvPr>
        </p:nvSpPr>
        <p:spPr bwMode="auto">
          <a:xfrm>
            <a:off x="757450" y="1638274"/>
            <a:ext cx="9347443" cy="496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noProof="1"/>
              <a:t>Click to edit text style</a:t>
            </a:r>
          </a:p>
          <a:p>
            <a:pPr lvl="1"/>
            <a:r>
              <a:rPr lang="en-GB" altLang="fr-FR"/>
              <a:t>Second level</a:t>
            </a:r>
          </a:p>
          <a:p>
            <a:pPr lvl="2"/>
            <a:r>
              <a:rPr lang="en-GB" altLang="fr-FR"/>
              <a:t>Third level</a:t>
            </a:r>
          </a:p>
          <a:p>
            <a:pPr lvl="3"/>
            <a:r>
              <a:rPr lang="en-GB" altLang="fr-FR"/>
              <a:t>Forth level</a:t>
            </a:r>
          </a:p>
          <a:p>
            <a:pPr lvl="4"/>
            <a:r>
              <a:rPr lang="en-GB" altLang="fr-FR"/>
              <a:t>Fifth level</a:t>
            </a:r>
          </a:p>
        </p:txBody>
      </p:sp>
      <p:sp>
        <p:nvSpPr>
          <p:cNvPr id="86" name="Footer Placeholder 3"/>
          <p:cNvSpPr txBox="1">
            <a:spLocks/>
          </p:cNvSpPr>
          <p:nvPr/>
        </p:nvSpPr>
        <p:spPr>
          <a:xfrm>
            <a:off x="1611436" y="7135547"/>
            <a:ext cx="1112484" cy="152671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>
              <a:defRPr/>
            </a:pPr>
            <a:r>
              <a:rPr lang="en-GB" sz="992" dirty="0">
                <a:solidFill>
                  <a:srgbClr val="7F7F7F"/>
                </a:solidFill>
              </a:rPr>
              <a:t>Title, </a:t>
            </a:r>
            <a:fld id="{AF6A7A01-F0BB-4441-BAB9-3E7CB064C4A1}" type="datetime4">
              <a:rPr lang="en-GB" sz="992" smtClean="0">
                <a:solidFill>
                  <a:srgbClr val="7F7F7F"/>
                </a:solidFill>
              </a:rPr>
              <a:pPr>
                <a:defRPr/>
              </a:pPr>
              <a:t>03 April 2018</a:t>
            </a:fld>
            <a:endParaRPr lang="en-GB" sz="992" dirty="0">
              <a:solidFill>
                <a:srgbClr val="7F7F7F"/>
              </a:solidFill>
            </a:endParaRPr>
          </a:p>
        </p:txBody>
      </p:sp>
      <p:sp>
        <p:nvSpPr>
          <p:cNvPr id="87" name="Slide Number Placeholder 4"/>
          <p:cNvSpPr txBox="1">
            <a:spLocks/>
          </p:cNvSpPr>
          <p:nvPr/>
        </p:nvSpPr>
        <p:spPr>
          <a:xfrm>
            <a:off x="757450" y="7135547"/>
            <a:ext cx="564257" cy="152671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>
              <a:defRPr/>
            </a:pPr>
            <a:r>
              <a:rPr lang="en-GB" sz="992" dirty="0">
                <a:solidFill>
                  <a:srgbClr val="7F7F7F"/>
                </a:solidFill>
              </a:rPr>
              <a:t>Page </a:t>
            </a:r>
            <a:fld id="{F2E4720E-BB03-455A-8ED1-6CF75A62BB47}" type="slidenum">
              <a:rPr lang="en-GB" sz="992" smtClean="0">
                <a:solidFill>
                  <a:srgbClr val="7F7F7F"/>
                </a:solidFill>
              </a:rPr>
              <a:pPr>
                <a:defRPr/>
              </a:pPr>
              <a:t>‹N°›</a:t>
            </a:fld>
            <a:endParaRPr lang="en-GB" sz="992" dirty="0">
              <a:solidFill>
                <a:srgbClr val="7F7F7F"/>
              </a:solidFill>
            </a:endParaRPr>
          </a:p>
        </p:txBody>
      </p:sp>
      <p:grpSp>
        <p:nvGrpSpPr>
          <p:cNvPr id="3079" name="Group 7"/>
          <p:cNvGrpSpPr>
            <a:grpSpLocks/>
          </p:cNvGrpSpPr>
          <p:nvPr/>
        </p:nvGrpSpPr>
        <p:grpSpPr bwMode="auto">
          <a:xfrm>
            <a:off x="9031839" y="7165697"/>
            <a:ext cx="1076766" cy="278297"/>
            <a:chOff x="1005" y="1644"/>
            <a:chExt cx="3749" cy="1030"/>
          </a:xfrm>
        </p:grpSpPr>
        <p:sp>
          <p:nvSpPr>
            <p:cNvPr id="3081" name="Freeform 8"/>
            <p:cNvSpPr>
              <a:spLocks/>
            </p:cNvSpPr>
            <p:nvPr userDrawn="1"/>
          </p:nvSpPr>
          <p:spPr bwMode="auto">
            <a:xfrm>
              <a:off x="1962" y="2123"/>
              <a:ext cx="314" cy="256"/>
            </a:xfrm>
            <a:custGeom>
              <a:avLst/>
              <a:gdLst>
                <a:gd name="T0" fmla="*/ 108 w 314"/>
                <a:gd name="T1" fmla="*/ 256 h 256"/>
                <a:gd name="T2" fmla="*/ 314 w 314"/>
                <a:gd name="T3" fmla="*/ 0 h 256"/>
                <a:gd name="T4" fmla="*/ 101 w 314"/>
                <a:gd name="T5" fmla="*/ 0 h 256"/>
                <a:gd name="T6" fmla="*/ 0 w 314"/>
                <a:gd name="T7" fmla="*/ 126 h 256"/>
                <a:gd name="T8" fmla="*/ 108 w 314"/>
                <a:gd name="T9" fmla="*/ 256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14" h="256">
                  <a:moveTo>
                    <a:pt x="108" y="256"/>
                  </a:moveTo>
                  <a:lnTo>
                    <a:pt x="314" y="0"/>
                  </a:lnTo>
                  <a:lnTo>
                    <a:pt x="101" y="0"/>
                  </a:lnTo>
                  <a:lnTo>
                    <a:pt x="0" y="126"/>
                  </a:lnTo>
                  <a:lnTo>
                    <a:pt x="108" y="256"/>
                  </a:lnTo>
                  <a:close/>
                </a:path>
              </a:pathLst>
            </a:custGeom>
            <a:solidFill>
              <a:srgbClr val="F15A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fr-FR" sz="1103">
                <a:solidFill>
                  <a:srgbClr val="000000"/>
                </a:solidFill>
                <a:ea typeface="MS PGothic" panose="020B0600070205080204" pitchFamily="34" charset="-128"/>
              </a:endParaRPr>
            </a:p>
          </p:txBody>
        </p:sp>
        <p:sp>
          <p:nvSpPr>
            <p:cNvPr id="3082" name="Freeform 9"/>
            <p:cNvSpPr>
              <a:spLocks noEditPoints="1"/>
            </p:cNvSpPr>
            <p:nvPr userDrawn="1"/>
          </p:nvSpPr>
          <p:spPr bwMode="auto">
            <a:xfrm>
              <a:off x="1005" y="1644"/>
              <a:ext cx="1183" cy="1014"/>
            </a:xfrm>
            <a:custGeom>
              <a:avLst/>
              <a:gdLst>
                <a:gd name="T0" fmla="*/ 848 w 501"/>
                <a:gd name="T1" fmla="*/ 740 h 429"/>
                <a:gd name="T2" fmla="*/ 800 w 501"/>
                <a:gd name="T3" fmla="*/ 678 h 429"/>
                <a:gd name="T4" fmla="*/ 782 w 501"/>
                <a:gd name="T5" fmla="*/ 655 h 429"/>
                <a:gd name="T6" fmla="*/ 680 w 501"/>
                <a:gd name="T7" fmla="*/ 607 h 429"/>
                <a:gd name="T8" fmla="*/ 548 w 501"/>
                <a:gd name="T9" fmla="*/ 740 h 429"/>
                <a:gd name="T10" fmla="*/ 680 w 501"/>
                <a:gd name="T11" fmla="*/ 870 h 429"/>
                <a:gd name="T12" fmla="*/ 782 w 501"/>
                <a:gd name="T13" fmla="*/ 823 h 429"/>
                <a:gd name="T14" fmla="*/ 800 w 501"/>
                <a:gd name="T15" fmla="*/ 799 h 429"/>
                <a:gd name="T16" fmla="*/ 848 w 501"/>
                <a:gd name="T17" fmla="*/ 740 h 429"/>
                <a:gd name="T18" fmla="*/ 383 w 501"/>
                <a:gd name="T19" fmla="*/ 737 h 429"/>
                <a:gd name="T20" fmla="*/ 680 w 501"/>
                <a:gd name="T21" fmla="*/ 444 h 429"/>
                <a:gd name="T22" fmla="*/ 907 w 501"/>
                <a:gd name="T23" fmla="*/ 548 h 429"/>
                <a:gd name="T24" fmla="*/ 909 w 501"/>
                <a:gd name="T25" fmla="*/ 553 h 429"/>
                <a:gd name="T26" fmla="*/ 914 w 501"/>
                <a:gd name="T27" fmla="*/ 551 h 429"/>
                <a:gd name="T28" fmla="*/ 590 w 501"/>
                <a:gd name="T29" fmla="*/ 0 h 429"/>
                <a:gd name="T30" fmla="*/ 0 w 501"/>
                <a:gd name="T31" fmla="*/ 1014 h 429"/>
                <a:gd name="T32" fmla="*/ 576 w 501"/>
                <a:gd name="T33" fmla="*/ 1014 h 429"/>
                <a:gd name="T34" fmla="*/ 579 w 501"/>
                <a:gd name="T35" fmla="*/ 1012 h 429"/>
                <a:gd name="T36" fmla="*/ 519 w 501"/>
                <a:gd name="T37" fmla="*/ 986 h 429"/>
                <a:gd name="T38" fmla="*/ 383 w 501"/>
                <a:gd name="T39" fmla="*/ 737 h 429"/>
                <a:gd name="T40" fmla="*/ 1171 w 501"/>
                <a:gd name="T41" fmla="*/ 1009 h 429"/>
                <a:gd name="T42" fmla="*/ 1110 w 501"/>
                <a:gd name="T43" fmla="*/ 993 h 429"/>
                <a:gd name="T44" fmla="*/ 956 w 501"/>
                <a:gd name="T45" fmla="*/ 867 h 429"/>
                <a:gd name="T46" fmla="*/ 897 w 501"/>
                <a:gd name="T47" fmla="*/ 941 h 429"/>
                <a:gd name="T48" fmla="*/ 786 w 501"/>
                <a:gd name="T49" fmla="*/ 1012 h 429"/>
                <a:gd name="T50" fmla="*/ 786 w 501"/>
                <a:gd name="T51" fmla="*/ 1014 h 429"/>
                <a:gd name="T52" fmla="*/ 1183 w 501"/>
                <a:gd name="T53" fmla="*/ 1014 h 429"/>
                <a:gd name="T54" fmla="*/ 1183 w 501"/>
                <a:gd name="T55" fmla="*/ 1012 h 429"/>
                <a:gd name="T56" fmla="*/ 1171 w 501"/>
                <a:gd name="T57" fmla="*/ 1009 h 42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501" h="429">
                  <a:moveTo>
                    <a:pt x="359" y="313"/>
                  </a:moveTo>
                  <a:cubicBezTo>
                    <a:pt x="353" y="305"/>
                    <a:pt x="350" y="300"/>
                    <a:pt x="339" y="287"/>
                  </a:cubicBezTo>
                  <a:cubicBezTo>
                    <a:pt x="336" y="283"/>
                    <a:pt x="335" y="282"/>
                    <a:pt x="331" y="277"/>
                  </a:cubicBezTo>
                  <a:cubicBezTo>
                    <a:pt x="320" y="265"/>
                    <a:pt x="306" y="257"/>
                    <a:pt x="288" y="257"/>
                  </a:cubicBezTo>
                  <a:cubicBezTo>
                    <a:pt x="257" y="257"/>
                    <a:pt x="232" y="282"/>
                    <a:pt x="232" y="313"/>
                  </a:cubicBezTo>
                  <a:cubicBezTo>
                    <a:pt x="232" y="343"/>
                    <a:pt x="257" y="368"/>
                    <a:pt x="288" y="368"/>
                  </a:cubicBezTo>
                  <a:cubicBezTo>
                    <a:pt x="306" y="368"/>
                    <a:pt x="320" y="360"/>
                    <a:pt x="331" y="348"/>
                  </a:cubicBezTo>
                  <a:cubicBezTo>
                    <a:pt x="335" y="343"/>
                    <a:pt x="336" y="342"/>
                    <a:pt x="339" y="338"/>
                  </a:cubicBezTo>
                  <a:cubicBezTo>
                    <a:pt x="350" y="325"/>
                    <a:pt x="353" y="320"/>
                    <a:pt x="359" y="313"/>
                  </a:cubicBezTo>
                  <a:moveTo>
                    <a:pt x="162" y="312"/>
                  </a:moveTo>
                  <a:cubicBezTo>
                    <a:pt x="162" y="243"/>
                    <a:pt x="218" y="188"/>
                    <a:pt x="288" y="188"/>
                  </a:cubicBezTo>
                  <a:cubicBezTo>
                    <a:pt x="322" y="188"/>
                    <a:pt x="357" y="201"/>
                    <a:pt x="384" y="232"/>
                  </a:cubicBezTo>
                  <a:cubicBezTo>
                    <a:pt x="385" y="234"/>
                    <a:pt x="385" y="234"/>
                    <a:pt x="385" y="234"/>
                  </a:cubicBezTo>
                  <a:cubicBezTo>
                    <a:pt x="387" y="233"/>
                    <a:pt x="387" y="233"/>
                    <a:pt x="387" y="233"/>
                  </a:cubicBezTo>
                  <a:cubicBezTo>
                    <a:pt x="250" y="0"/>
                    <a:pt x="250" y="0"/>
                    <a:pt x="250" y="0"/>
                  </a:cubicBezTo>
                  <a:cubicBezTo>
                    <a:pt x="0" y="429"/>
                    <a:pt x="0" y="429"/>
                    <a:pt x="0" y="429"/>
                  </a:cubicBezTo>
                  <a:cubicBezTo>
                    <a:pt x="244" y="429"/>
                    <a:pt x="244" y="429"/>
                    <a:pt x="244" y="429"/>
                  </a:cubicBezTo>
                  <a:cubicBezTo>
                    <a:pt x="245" y="428"/>
                    <a:pt x="245" y="428"/>
                    <a:pt x="245" y="428"/>
                  </a:cubicBezTo>
                  <a:cubicBezTo>
                    <a:pt x="234" y="425"/>
                    <a:pt x="224" y="419"/>
                    <a:pt x="220" y="417"/>
                  </a:cubicBezTo>
                  <a:cubicBezTo>
                    <a:pt x="185" y="395"/>
                    <a:pt x="162" y="357"/>
                    <a:pt x="162" y="312"/>
                  </a:cubicBezTo>
                  <a:moveTo>
                    <a:pt x="496" y="427"/>
                  </a:moveTo>
                  <a:cubicBezTo>
                    <a:pt x="485" y="425"/>
                    <a:pt x="476" y="422"/>
                    <a:pt x="470" y="420"/>
                  </a:cubicBezTo>
                  <a:cubicBezTo>
                    <a:pt x="444" y="409"/>
                    <a:pt x="423" y="389"/>
                    <a:pt x="405" y="367"/>
                  </a:cubicBezTo>
                  <a:cubicBezTo>
                    <a:pt x="405" y="367"/>
                    <a:pt x="392" y="385"/>
                    <a:pt x="380" y="398"/>
                  </a:cubicBezTo>
                  <a:cubicBezTo>
                    <a:pt x="362" y="417"/>
                    <a:pt x="343" y="425"/>
                    <a:pt x="333" y="428"/>
                  </a:cubicBezTo>
                  <a:cubicBezTo>
                    <a:pt x="333" y="429"/>
                    <a:pt x="333" y="429"/>
                    <a:pt x="333" y="429"/>
                  </a:cubicBezTo>
                  <a:cubicBezTo>
                    <a:pt x="501" y="429"/>
                    <a:pt x="501" y="429"/>
                    <a:pt x="501" y="429"/>
                  </a:cubicBezTo>
                  <a:cubicBezTo>
                    <a:pt x="501" y="428"/>
                    <a:pt x="501" y="428"/>
                    <a:pt x="501" y="428"/>
                  </a:cubicBezTo>
                  <a:cubicBezTo>
                    <a:pt x="501" y="428"/>
                    <a:pt x="499" y="427"/>
                    <a:pt x="496" y="427"/>
                  </a:cubicBezTo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fr-FR" sz="1103">
                <a:solidFill>
                  <a:srgbClr val="000000"/>
                </a:solidFill>
                <a:ea typeface="MS PGothic" panose="020B0600070205080204" pitchFamily="34" charset="-128"/>
              </a:endParaRPr>
            </a:p>
          </p:txBody>
        </p:sp>
        <p:sp>
          <p:nvSpPr>
            <p:cNvPr id="3083" name="Freeform 10"/>
            <p:cNvSpPr>
              <a:spLocks noEditPoints="1"/>
            </p:cNvSpPr>
            <p:nvPr userDrawn="1"/>
          </p:nvSpPr>
          <p:spPr bwMode="auto">
            <a:xfrm>
              <a:off x="2540" y="1904"/>
              <a:ext cx="2214" cy="770"/>
            </a:xfrm>
            <a:custGeom>
              <a:avLst/>
              <a:gdLst>
                <a:gd name="T0" fmla="*/ 404 w 937"/>
                <a:gd name="T1" fmla="*/ 321 h 326"/>
                <a:gd name="T2" fmla="*/ 184 w 937"/>
                <a:gd name="T3" fmla="*/ 210 h 326"/>
                <a:gd name="T4" fmla="*/ 295 w 937"/>
                <a:gd name="T5" fmla="*/ 125 h 326"/>
                <a:gd name="T6" fmla="*/ 439 w 937"/>
                <a:gd name="T7" fmla="*/ 236 h 326"/>
                <a:gd name="T8" fmla="*/ 598 w 937"/>
                <a:gd name="T9" fmla="*/ 236 h 326"/>
                <a:gd name="T10" fmla="*/ 302 w 937"/>
                <a:gd name="T11" fmla="*/ 0 h 326"/>
                <a:gd name="T12" fmla="*/ 28 w 937"/>
                <a:gd name="T13" fmla="*/ 222 h 326"/>
                <a:gd name="T14" fmla="*/ 246 w 937"/>
                <a:gd name="T15" fmla="*/ 432 h 326"/>
                <a:gd name="T16" fmla="*/ 465 w 937"/>
                <a:gd name="T17" fmla="*/ 553 h 326"/>
                <a:gd name="T18" fmla="*/ 321 w 937"/>
                <a:gd name="T19" fmla="*/ 645 h 326"/>
                <a:gd name="T20" fmla="*/ 158 w 937"/>
                <a:gd name="T21" fmla="*/ 508 h 326"/>
                <a:gd name="T22" fmla="*/ 2 w 937"/>
                <a:gd name="T23" fmla="*/ 508 h 326"/>
                <a:gd name="T24" fmla="*/ 317 w 937"/>
                <a:gd name="T25" fmla="*/ 770 h 326"/>
                <a:gd name="T26" fmla="*/ 621 w 937"/>
                <a:gd name="T27" fmla="*/ 534 h 326"/>
                <a:gd name="T28" fmla="*/ 404 w 937"/>
                <a:gd name="T29" fmla="*/ 321 h 326"/>
                <a:gd name="T30" fmla="*/ 1278 w 937"/>
                <a:gd name="T31" fmla="*/ 286 h 326"/>
                <a:gd name="T32" fmla="*/ 1278 w 937"/>
                <a:gd name="T33" fmla="*/ 286 h 326"/>
                <a:gd name="T34" fmla="*/ 1118 w 937"/>
                <a:gd name="T35" fmla="*/ 205 h 326"/>
                <a:gd name="T36" fmla="*/ 884 w 937"/>
                <a:gd name="T37" fmla="*/ 482 h 326"/>
                <a:gd name="T38" fmla="*/ 1122 w 937"/>
                <a:gd name="T39" fmla="*/ 768 h 326"/>
                <a:gd name="T40" fmla="*/ 1283 w 937"/>
                <a:gd name="T41" fmla="*/ 685 h 326"/>
                <a:gd name="T42" fmla="*/ 1285 w 937"/>
                <a:gd name="T43" fmla="*/ 685 h 326"/>
                <a:gd name="T44" fmla="*/ 1285 w 937"/>
                <a:gd name="T45" fmla="*/ 753 h 326"/>
                <a:gd name="T46" fmla="*/ 1425 w 937"/>
                <a:gd name="T47" fmla="*/ 753 h 326"/>
                <a:gd name="T48" fmla="*/ 1425 w 937"/>
                <a:gd name="T49" fmla="*/ 19 h 326"/>
                <a:gd name="T50" fmla="*/ 1278 w 937"/>
                <a:gd name="T51" fmla="*/ 19 h 326"/>
                <a:gd name="T52" fmla="*/ 1278 w 937"/>
                <a:gd name="T53" fmla="*/ 286 h 326"/>
                <a:gd name="T54" fmla="*/ 1158 w 937"/>
                <a:gd name="T55" fmla="*/ 657 h 326"/>
                <a:gd name="T56" fmla="*/ 1030 w 937"/>
                <a:gd name="T57" fmla="*/ 487 h 326"/>
                <a:gd name="T58" fmla="*/ 1158 w 937"/>
                <a:gd name="T59" fmla="*/ 317 h 326"/>
                <a:gd name="T60" fmla="*/ 1283 w 937"/>
                <a:gd name="T61" fmla="*/ 484 h 326"/>
                <a:gd name="T62" fmla="*/ 1158 w 937"/>
                <a:gd name="T63" fmla="*/ 657 h 326"/>
                <a:gd name="T64" fmla="*/ 1751 w 937"/>
                <a:gd name="T65" fmla="*/ 205 h 326"/>
                <a:gd name="T66" fmla="*/ 1479 w 937"/>
                <a:gd name="T67" fmla="*/ 487 h 326"/>
                <a:gd name="T68" fmla="*/ 1751 w 937"/>
                <a:gd name="T69" fmla="*/ 768 h 326"/>
                <a:gd name="T70" fmla="*/ 1999 w 937"/>
                <a:gd name="T71" fmla="*/ 588 h 326"/>
                <a:gd name="T72" fmla="*/ 1871 w 937"/>
                <a:gd name="T73" fmla="*/ 588 h 326"/>
                <a:gd name="T74" fmla="*/ 1756 w 937"/>
                <a:gd name="T75" fmla="*/ 657 h 326"/>
                <a:gd name="T76" fmla="*/ 1623 w 937"/>
                <a:gd name="T77" fmla="*/ 522 h 326"/>
                <a:gd name="T78" fmla="*/ 2008 w 937"/>
                <a:gd name="T79" fmla="*/ 522 h 326"/>
                <a:gd name="T80" fmla="*/ 1751 w 937"/>
                <a:gd name="T81" fmla="*/ 205 h 326"/>
                <a:gd name="T82" fmla="*/ 1623 w 937"/>
                <a:gd name="T83" fmla="*/ 430 h 326"/>
                <a:gd name="T84" fmla="*/ 1746 w 937"/>
                <a:gd name="T85" fmla="*/ 317 h 326"/>
                <a:gd name="T86" fmla="*/ 1862 w 937"/>
                <a:gd name="T87" fmla="*/ 430 h 326"/>
                <a:gd name="T88" fmla="*/ 1623 w 937"/>
                <a:gd name="T89" fmla="*/ 430 h 326"/>
                <a:gd name="T90" fmla="*/ 2068 w 937"/>
                <a:gd name="T91" fmla="*/ 753 h 326"/>
                <a:gd name="T92" fmla="*/ 2214 w 937"/>
                <a:gd name="T93" fmla="*/ 753 h 326"/>
                <a:gd name="T94" fmla="*/ 2214 w 937"/>
                <a:gd name="T95" fmla="*/ 19 h 326"/>
                <a:gd name="T96" fmla="*/ 2068 w 937"/>
                <a:gd name="T97" fmla="*/ 19 h 326"/>
                <a:gd name="T98" fmla="*/ 2068 w 937"/>
                <a:gd name="T99" fmla="*/ 753 h 326"/>
                <a:gd name="T100" fmla="*/ 676 w 937"/>
                <a:gd name="T101" fmla="*/ 753 h 326"/>
                <a:gd name="T102" fmla="*/ 822 w 937"/>
                <a:gd name="T103" fmla="*/ 753 h 326"/>
                <a:gd name="T104" fmla="*/ 822 w 937"/>
                <a:gd name="T105" fmla="*/ 220 h 326"/>
                <a:gd name="T106" fmla="*/ 676 w 937"/>
                <a:gd name="T107" fmla="*/ 220 h 326"/>
                <a:gd name="T108" fmla="*/ 676 w 937"/>
                <a:gd name="T109" fmla="*/ 753 h 326"/>
                <a:gd name="T110" fmla="*/ 676 w 937"/>
                <a:gd name="T111" fmla="*/ 139 h 326"/>
                <a:gd name="T112" fmla="*/ 822 w 937"/>
                <a:gd name="T113" fmla="*/ 139 h 326"/>
                <a:gd name="T114" fmla="*/ 822 w 937"/>
                <a:gd name="T115" fmla="*/ 19 h 326"/>
                <a:gd name="T116" fmla="*/ 676 w 937"/>
                <a:gd name="T117" fmla="*/ 19 h 326"/>
                <a:gd name="T118" fmla="*/ 676 w 937"/>
                <a:gd name="T119" fmla="*/ 139 h 32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0" t="0" r="r" b="b"/>
              <a:pathLst>
                <a:path w="937" h="326">
                  <a:moveTo>
                    <a:pt x="171" y="136"/>
                  </a:moveTo>
                  <a:cubicBezTo>
                    <a:pt x="93" y="116"/>
                    <a:pt x="78" y="113"/>
                    <a:pt x="78" y="89"/>
                  </a:cubicBezTo>
                  <a:cubicBezTo>
                    <a:pt x="78" y="63"/>
                    <a:pt x="103" y="53"/>
                    <a:pt x="125" y="53"/>
                  </a:cubicBezTo>
                  <a:cubicBezTo>
                    <a:pt x="158" y="53"/>
                    <a:pt x="184" y="63"/>
                    <a:pt x="186" y="100"/>
                  </a:cubicBezTo>
                  <a:cubicBezTo>
                    <a:pt x="253" y="100"/>
                    <a:pt x="253" y="100"/>
                    <a:pt x="253" y="100"/>
                  </a:cubicBezTo>
                  <a:cubicBezTo>
                    <a:pt x="253" y="29"/>
                    <a:pt x="193" y="0"/>
                    <a:pt x="128" y="0"/>
                  </a:cubicBezTo>
                  <a:cubicBezTo>
                    <a:pt x="72" y="0"/>
                    <a:pt x="12" y="31"/>
                    <a:pt x="12" y="94"/>
                  </a:cubicBezTo>
                  <a:cubicBezTo>
                    <a:pt x="12" y="153"/>
                    <a:pt x="58" y="171"/>
                    <a:pt x="104" y="183"/>
                  </a:cubicBezTo>
                  <a:cubicBezTo>
                    <a:pt x="150" y="195"/>
                    <a:pt x="197" y="201"/>
                    <a:pt x="197" y="234"/>
                  </a:cubicBezTo>
                  <a:cubicBezTo>
                    <a:pt x="197" y="266"/>
                    <a:pt x="160" y="273"/>
                    <a:pt x="136" y="273"/>
                  </a:cubicBezTo>
                  <a:cubicBezTo>
                    <a:pt x="100" y="273"/>
                    <a:pt x="67" y="257"/>
                    <a:pt x="67" y="215"/>
                  </a:cubicBezTo>
                  <a:cubicBezTo>
                    <a:pt x="1" y="215"/>
                    <a:pt x="1" y="215"/>
                    <a:pt x="1" y="215"/>
                  </a:cubicBezTo>
                  <a:cubicBezTo>
                    <a:pt x="0" y="292"/>
                    <a:pt x="65" y="326"/>
                    <a:pt x="134" y="326"/>
                  </a:cubicBezTo>
                  <a:cubicBezTo>
                    <a:pt x="218" y="326"/>
                    <a:pt x="263" y="283"/>
                    <a:pt x="263" y="226"/>
                  </a:cubicBezTo>
                  <a:cubicBezTo>
                    <a:pt x="263" y="156"/>
                    <a:pt x="193" y="141"/>
                    <a:pt x="171" y="136"/>
                  </a:cubicBezTo>
                  <a:moveTo>
                    <a:pt x="541" y="121"/>
                  </a:moveTo>
                  <a:cubicBezTo>
                    <a:pt x="541" y="121"/>
                    <a:pt x="541" y="121"/>
                    <a:pt x="541" y="121"/>
                  </a:cubicBezTo>
                  <a:cubicBezTo>
                    <a:pt x="526" y="99"/>
                    <a:pt x="500" y="87"/>
                    <a:pt x="473" y="87"/>
                  </a:cubicBezTo>
                  <a:cubicBezTo>
                    <a:pt x="407" y="87"/>
                    <a:pt x="374" y="144"/>
                    <a:pt x="374" y="204"/>
                  </a:cubicBezTo>
                  <a:cubicBezTo>
                    <a:pt x="374" y="266"/>
                    <a:pt x="407" y="325"/>
                    <a:pt x="475" y="325"/>
                  </a:cubicBezTo>
                  <a:cubicBezTo>
                    <a:pt x="504" y="325"/>
                    <a:pt x="529" y="314"/>
                    <a:pt x="543" y="290"/>
                  </a:cubicBezTo>
                  <a:cubicBezTo>
                    <a:pt x="544" y="290"/>
                    <a:pt x="544" y="290"/>
                    <a:pt x="544" y="290"/>
                  </a:cubicBezTo>
                  <a:cubicBezTo>
                    <a:pt x="544" y="319"/>
                    <a:pt x="544" y="319"/>
                    <a:pt x="544" y="319"/>
                  </a:cubicBezTo>
                  <a:cubicBezTo>
                    <a:pt x="603" y="319"/>
                    <a:pt x="603" y="319"/>
                    <a:pt x="603" y="319"/>
                  </a:cubicBezTo>
                  <a:cubicBezTo>
                    <a:pt x="603" y="8"/>
                    <a:pt x="603" y="8"/>
                    <a:pt x="603" y="8"/>
                  </a:cubicBezTo>
                  <a:cubicBezTo>
                    <a:pt x="541" y="8"/>
                    <a:pt x="541" y="8"/>
                    <a:pt x="541" y="8"/>
                  </a:cubicBezTo>
                  <a:lnTo>
                    <a:pt x="541" y="121"/>
                  </a:lnTo>
                  <a:close/>
                  <a:moveTo>
                    <a:pt x="490" y="278"/>
                  </a:moveTo>
                  <a:cubicBezTo>
                    <a:pt x="452" y="278"/>
                    <a:pt x="436" y="241"/>
                    <a:pt x="436" y="206"/>
                  </a:cubicBezTo>
                  <a:cubicBezTo>
                    <a:pt x="436" y="169"/>
                    <a:pt x="449" y="134"/>
                    <a:pt x="490" y="134"/>
                  </a:cubicBezTo>
                  <a:cubicBezTo>
                    <a:pt x="530" y="134"/>
                    <a:pt x="543" y="169"/>
                    <a:pt x="543" y="205"/>
                  </a:cubicBezTo>
                  <a:cubicBezTo>
                    <a:pt x="543" y="242"/>
                    <a:pt x="531" y="278"/>
                    <a:pt x="490" y="278"/>
                  </a:cubicBezTo>
                  <a:moveTo>
                    <a:pt x="741" y="87"/>
                  </a:moveTo>
                  <a:cubicBezTo>
                    <a:pt x="672" y="87"/>
                    <a:pt x="626" y="139"/>
                    <a:pt x="626" y="206"/>
                  </a:cubicBezTo>
                  <a:cubicBezTo>
                    <a:pt x="626" y="276"/>
                    <a:pt x="670" y="325"/>
                    <a:pt x="741" y="325"/>
                  </a:cubicBezTo>
                  <a:cubicBezTo>
                    <a:pt x="792" y="325"/>
                    <a:pt x="829" y="302"/>
                    <a:pt x="846" y="249"/>
                  </a:cubicBezTo>
                  <a:cubicBezTo>
                    <a:pt x="792" y="249"/>
                    <a:pt x="792" y="249"/>
                    <a:pt x="792" y="249"/>
                  </a:cubicBezTo>
                  <a:cubicBezTo>
                    <a:pt x="788" y="263"/>
                    <a:pt x="768" y="278"/>
                    <a:pt x="743" y="278"/>
                  </a:cubicBezTo>
                  <a:cubicBezTo>
                    <a:pt x="708" y="278"/>
                    <a:pt x="689" y="260"/>
                    <a:pt x="687" y="221"/>
                  </a:cubicBezTo>
                  <a:cubicBezTo>
                    <a:pt x="850" y="221"/>
                    <a:pt x="850" y="221"/>
                    <a:pt x="850" y="221"/>
                  </a:cubicBezTo>
                  <a:cubicBezTo>
                    <a:pt x="854" y="152"/>
                    <a:pt x="817" y="87"/>
                    <a:pt x="741" y="87"/>
                  </a:cubicBezTo>
                  <a:moveTo>
                    <a:pt x="687" y="182"/>
                  </a:moveTo>
                  <a:cubicBezTo>
                    <a:pt x="688" y="164"/>
                    <a:pt x="700" y="134"/>
                    <a:pt x="739" y="134"/>
                  </a:cubicBezTo>
                  <a:cubicBezTo>
                    <a:pt x="769" y="134"/>
                    <a:pt x="782" y="151"/>
                    <a:pt x="788" y="182"/>
                  </a:cubicBezTo>
                  <a:lnTo>
                    <a:pt x="687" y="182"/>
                  </a:lnTo>
                  <a:close/>
                  <a:moveTo>
                    <a:pt x="875" y="319"/>
                  </a:moveTo>
                  <a:cubicBezTo>
                    <a:pt x="937" y="319"/>
                    <a:pt x="937" y="319"/>
                    <a:pt x="937" y="319"/>
                  </a:cubicBezTo>
                  <a:cubicBezTo>
                    <a:pt x="937" y="8"/>
                    <a:pt x="937" y="8"/>
                    <a:pt x="937" y="8"/>
                  </a:cubicBezTo>
                  <a:cubicBezTo>
                    <a:pt x="875" y="8"/>
                    <a:pt x="875" y="8"/>
                    <a:pt x="875" y="8"/>
                  </a:cubicBezTo>
                  <a:lnTo>
                    <a:pt x="875" y="319"/>
                  </a:lnTo>
                  <a:close/>
                  <a:moveTo>
                    <a:pt x="286" y="319"/>
                  </a:moveTo>
                  <a:cubicBezTo>
                    <a:pt x="348" y="319"/>
                    <a:pt x="348" y="319"/>
                    <a:pt x="348" y="319"/>
                  </a:cubicBezTo>
                  <a:cubicBezTo>
                    <a:pt x="348" y="93"/>
                    <a:pt x="348" y="93"/>
                    <a:pt x="348" y="93"/>
                  </a:cubicBezTo>
                  <a:cubicBezTo>
                    <a:pt x="286" y="93"/>
                    <a:pt x="286" y="93"/>
                    <a:pt x="286" y="93"/>
                  </a:cubicBezTo>
                  <a:lnTo>
                    <a:pt x="286" y="319"/>
                  </a:lnTo>
                  <a:close/>
                  <a:moveTo>
                    <a:pt x="286" y="59"/>
                  </a:moveTo>
                  <a:cubicBezTo>
                    <a:pt x="348" y="59"/>
                    <a:pt x="348" y="59"/>
                    <a:pt x="348" y="59"/>
                  </a:cubicBezTo>
                  <a:cubicBezTo>
                    <a:pt x="348" y="8"/>
                    <a:pt x="348" y="8"/>
                    <a:pt x="348" y="8"/>
                  </a:cubicBezTo>
                  <a:cubicBezTo>
                    <a:pt x="286" y="8"/>
                    <a:pt x="286" y="8"/>
                    <a:pt x="286" y="8"/>
                  </a:cubicBezTo>
                  <a:lnTo>
                    <a:pt x="286" y="59"/>
                  </a:lnTo>
                  <a:close/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fr-FR" sz="1103">
                <a:solidFill>
                  <a:srgbClr val="000000"/>
                </a:solidFill>
                <a:ea typeface="MS PGothic" panose="020B0600070205080204" pitchFamily="34" charset="-128"/>
              </a:endParaRPr>
            </a:p>
          </p:txBody>
        </p:sp>
      </p:grpSp>
      <p:cxnSp>
        <p:nvCxnSpPr>
          <p:cNvPr id="49" name="Straight Connector 48"/>
          <p:cNvCxnSpPr/>
          <p:nvPr/>
        </p:nvCxnSpPr>
        <p:spPr>
          <a:xfrm>
            <a:off x="757450" y="7036175"/>
            <a:ext cx="9347443" cy="0"/>
          </a:xfrm>
          <a:prstGeom prst="line">
            <a:avLst/>
          </a:prstGeom>
          <a:ln w="317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custDataLst>
      <p:tags r:id="rId25"/>
    </p:custDataLst>
    <p:extLst>
      <p:ext uri="{BB962C8B-B14F-4D97-AF65-F5344CB8AC3E}">
        <p14:creationId xmlns:p14="http://schemas.microsoft.com/office/powerpoint/2010/main" val="258348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43" r:id="rId1"/>
    <p:sldLayoutId id="2147483844" r:id="rId2"/>
    <p:sldLayoutId id="2147483845" r:id="rId3"/>
    <p:sldLayoutId id="2147483846" r:id="rId4"/>
    <p:sldLayoutId id="2147483847" r:id="rId5"/>
    <p:sldLayoutId id="2147483848" r:id="rId6"/>
    <p:sldLayoutId id="2147483849" r:id="rId7"/>
    <p:sldLayoutId id="2147483850" r:id="rId8"/>
    <p:sldLayoutId id="2147483851" r:id="rId9"/>
    <p:sldLayoutId id="2147483852" r:id="rId10"/>
    <p:sldLayoutId id="2147483853" r:id="rId11"/>
    <p:sldLayoutId id="2147483854" r:id="rId12"/>
    <p:sldLayoutId id="2147483855" r:id="rId13"/>
    <p:sldLayoutId id="2147483856" r:id="rId14"/>
    <p:sldLayoutId id="2147483857" r:id="rId15"/>
    <p:sldLayoutId id="2147483858" r:id="rId16"/>
    <p:sldLayoutId id="2147483859" r:id="rId17"/>
    <p:sldLayoutId id="2147483860" r:id="rId18"/>
    <p:sldLayoutId id="2147483861" r:id="rId19"/>
    <p:sldLayoutId id="2147483862" r:id="rId20"/>
    <p:sldLayoutId id="2147483863" r:id="rId21"/>
    <p:sldLayoutId id="2147483864" r:id="rId22"/>
  </p:sldLayoutIdLst>
  <p:hf sldNum="0" hdr="0" dt="0"/>
  <p:txStyles>
    <p:titleStyle>
      <a:lvl1pPr algn="l" rtl="0" fontAlgn="base">
        <a:spcBef>
          <a:spcPct val="0"/>
        </a:spcBef>
        <a:spcAft>
          <a:spcPct val="0"/>
        </a:spcAft>
        <a:defRPr sz="3308" b="1" kern="1200">
          <a:solidFill>
            <a:srgbClr val="E64B00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308" b="1">
          <a:solidFill>
            <a:srgbClr val="E64B00"/>
          </a:solidFill>
          <a:latin typeface="Arial" panose="020B0604020202020204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3308" b="1">
          <a:solidFill>
            <a:srgbClr val="E64B00"/>
          </a:solidFill>
          <a:latin typeface="Arial" panose="020B0604020202020204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3308" b="1">
          <a:solidFill>
            <a:srgbClr val="E64B00"/>
          </a:solidFill>
          <a:latin typeface="Arial" panose="020B0604020202020204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3308" b="1">
          <a:solidFill>
            <a:srgbClr val="E64B00"/>
          </a:solidFill>
          <a:latin typeface="Arial" panose="020B0604020202020204" pitchFamily="34" charset="0"/>
        </a:defRPr>
      </a:lvl5pPr>
      <a:lvl6pPr marL="504063" algn="l" rtl="0" fontAlgn="base">
        <a:spcBef>
          <a:spcPct val="0"/>
        </a:spcBef>
        <a:spcAft>
          <a:spcPct val="0"/>
        </a:spcAft>
        <a:defRPr sz="3308" b="1">
          <a:solidFill>
            <a:srgbClr val="E64B00"/>
          </a:solidFill>
          <a:latin typeface="Arial" panose="020B0604020202020204" pitchFamily="34" charset="0"/>
        </a:defRPr>
      </a:lvl6pPr>
      <a:lvl7pPr marL="1008126" algn="l" rtl="0" fontAlgn="base">
        <a:spcBef>
          <a:spcPct val="0"/>
        </a:spcBef>
        <a:spcAft>
          <a:spcPct val="0"/>
        </a:spcAft>
        <a:defRPr sz="3308" b="1">
          <a:solidFill>
            <a:srgbClr val="E64B00"/>
          </a:solidFill>
          <a:latin typeface="Arial" panose="020B0604020202020204" pitchFamily="34" charset="0"/>
        </a:defRPr>
      </a:lvl7pPr>
      <a:lvl8pPr marL="1512189" algn="l" rtl="0" fontAlgn="base">
        <a:spcBef>
          <a:spcPct val="0"/>
        </a:spcBef>
        <a:spcAft>
          <a:spcPct val="0"/>
        </a:spcAft>
        <a:defRPr sz="3308" b="1">
          <a:solidFill>
            <a:srgbClr val="E64B00"/>
          </a:solidFill>
          <a:latin typeface="Arial" panose="020B0604020202020204" pitchFamily="34" charset="0"/>
        </a:defRPr>
      </a:lvl8pPr>
      <a:lvl9pPr marL="2016252" algn="l" rtl="0" fontAlgn="base">
        <a:spcBef>
          <a:spcPct val="0"/>
        </a:spcBef>
        <a:spcAft>
          <a:spcPct val="0"/>
        </a:spcAft>
        <a:defRPr sz="3308" b="1">
          <a:solidFill>
            <a:srgbClr val="E64B00"/>
          </a:solidFill>
          <a:latin typeface="Arial" panose="020B0604020202020204" pitchFamily="34" charset="0"/>
        </a:defRPr>
      </a:lvl9pPr>
    </p:titleStyle>
    <p:bodyStyle>
      <a:lvl1pPr algn="l" rtl="0" fontAlgn="base">
        <a:spcBef>
          <a:spcPts val="441"/>
        </a:spcBef>
        <a:spcAft>
          <a:spcPct val="0"/>
        </a:spcAft>
        <a:buClr>
          <a:srgbClr val="E64B00"/>
        </a:buClr>
        <a:buFont typeface="Wingdings" panose="05000000000000000000" pitchFamily="2" charset="2"/>
        <a:defRPr kern="1200">
          <a:solidFill>
            <a:schemeClr val="tx1"/>
          </a:solidFill>
          <a:latin typeface="+mn-lt"/>
          <a:ea typeface="+mn-ea"/>
          <a:cs typeface="+mn-cs"/>
        </a:defRPr>
      </a:lvl1pPr>
      <a:lvl2pPr marL="196025" indent="-196025" algn="l" rtl="0" fontAlgn="base">
        <a:spcBef>
          <a:spcPts val="441"/>
        </a:spcBef>
        <a:spcAft>
          <a:spcPct val="0"/>
        </a:spcAft>
        <a:buClr>
          <a:srgbClr val="E64B00"/>
        </a:buClr>
        <a:buFont typeface="Wingdings" panose="05000000000000000000" pitchFamily="2" charset="2"/>
        <a:buChar char="§"/>
        <a:defRPr sz="1764" kern="1200">
          <a:solidFill>
            <a:schemeClr val="tx1"/>
          </a:solidFill>
          <a:latin typeface="+mn-lt"/>
          <a:ea typeface="+mn-ea"/>
          <a:cs typeface="+mn-cs"/>
        </a:defRPr>
      </a:lvl2pPr>
      <a:lvl3pPr marL="393800" indent="-197775" algn="l" rtl="0" fontAlgn="base">
        <a:spcBef>
          <a:spcPts val="441"/>
        </a:spcBef>
        <a:spcAft>
          <a:spcPct val="0"/>
        </a:spcAft>
        <a:buClr>
          <a:srgbClr val="E64B00"/>
        </a:buClr>
        <a:buFont typeface="Wingdings" panose="05000000000000000000" pitchFamily="2" charset="2"/>
        <a:buChar char="§"/>
        <a:defRPr sz="1544" kern="1200">
          <a:solidFill>
            <a:schemeClr val="tx1"/>
          </a:solidFill>
          <a:latin typeface="+mn-lt"/>
          <a:ea typeface="+mn-ea"/>
          <a:cs typeface="+mn-cs"/>
        </a:defRPr>
      </a:lvl3pPr>
      <a:lvl4pPr marL="589824" indent="-196025" algn="l" rtl="0" fontAlgn="base">
        <a:spcBef>
          <a:spcPts val="441"/>
        </a:spcBef>
        <a:spcAft>
          <a:spcPct val="0"/>
        </a:spcAft>
        <a:buClr>
          <a:srgbClr val="E64B00"/>
        </a:buClr>
        <a:buFont typeface="Wingdings" panose="05000000000000000000" pitchFamily="2" charset="2"/>
        <a:buChar char="§"/>
        <a:defRPr sz="1544" kern="1200">
          <a:solidFill>
            <a:schemeClr val="tx1"/>
          </a:solidFill>
          <a:latin typeface="+mn-lt"/>
          <a:ea typeface="+mn-ea"/>
          <a:cs typeface="+mn-cs"/>
        </a:defRPr>
      </a:lvl4pPr>
      <a:lvl5pPr marL="787598" indent="-197775" algn="l" rtl="0" fontAlgn="base">
        <a:spcBef>
          <a:spcPts val="441"/>
        </a:spcBef>
        <a:spcAft>
          <a:spcPct val="0"/>
        </a:spcAft>
        <a:buClr>
          <a:srgbClr val="E64B00"/>
        </a:buClr>
        <a:buFont typeface="Wingdings" panose="05000000000000000000" pitchFamily="2" charset="2"/>
        <a:buChar char="§"/>
        <a:defRPr sz="1544" kern="1200">
          <a:solidFill>
            <a:schemeClr val="tx1"/>
          </a:solidFill>
          <a:latin typeface="+mn-lt"/>
          <a:ea typeface="+mn-ea"/>
          <a:cs typeface="+mn-cs"/>
        </a:defRPr>
      </a:lvl5pPr>
      <a:lvl6pPr marL="2772347" indent="-252032" algn="l" defTabSz="1008126" rtl="0" eaLnBrk="1" latinLnBrk="0" hangingPunct="1">
        <a:spcBef>
          <a:spcPct val="20000"/>
        </a:spcBef>
        <a:buFont typeface="Arial" panose="020B0604020202020204" pitchFamily="34" charset="0"/>
        <a:buChar char="•"/>
        <a:defRPr sz="2205" kern="1200">
          <a:solidFill>
            <a:schemeClr val="tx1"/>
          </a:solidFill>
          <a:latin typeface="+mn-lt"/>
          <a:ea typeface="+mn-ea"/>
          <a:cs typeface="+mn-cs"/>
        </a:defRPr>
      </a:lvl6pPr>
      <a:lvl7pPr marL="3276410" indent="-252032" algn="l" defTabSz="1008126" rtl="0" eaLnBrk="1" latinLnBrk="0" hangingPunct="1">
        <a:spcBef>
          <a:spcPct val="20000"/>
        </a:spcBef>
        <a:buFont typeface="Arial" panose="020B0604020202020204" pitchFamily="34" charset="0"/>
        <a:buChar char="•"/>
        <a:defRPr sz="2205" kern="1200">
          <a:solidFill>
            <a:schemeClr val="tx1"/>
          </a:solidFill>
          <a:latin typeface="+mn-lt"/>
          <a:ea typeface="+mn-ea"/>
          <a:cs typeface="+mn-cs"/>
        </a:defRPr>
      </a:lvl7pPr>
      <a:lvl8pPr marL="3780473" indent="-252032" algn="l" defTabSz="1008126" rtl="0" eaLnBrk="1" latinLnBrk="0" hangingPunct="1">
        <a:spcBef>
          <a:spcPct val="20000"/>
        </a:spcBef>
        <a:buFont typeface="Arial" panose="020B0604020202020204" pitchFamily="34" charset="0"/>
        <a:buChar char="•"/>
        <a:defRPr sz="2205" kern="1200">
          <a:solidFill>
            <a:schemeClr val="tx1"/>
          </a:solidFill>
          <a:latin typeface="+mn-lt"/>
          <a:ea typeface="+mn-ea"/>
          <a:cs typeface="+mn-cs"/>
        </a:defRPr>
      </a:lvl8pPr>
      <a:lvl9pPr marL="4284536" indent="-252032" algn="l" defTabSz="1008126" rtl="0" eaLnBrk="1" latinLnBrk="0" hangingPunct="1">
        <a:spcBef>
          <a:spcPct val="20000"/>
        </a:spcBef>
        <a:buFont typeface="Arial" panose="020B0604020202020204" pitchFamily="34" charset="0"/>
        <a:buChar char="•"/>
        <a:defRPr sz="220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8126" rtl="0" eaLnBrk="1" latinLnBrk="0" hangingPunct="1">
        <a:defRPr sz="1985" kern="1200">
          <a:solidFill>
            <a:schemeClr val="tx1"/>
          </a:solidFill>
          <a:latin typeface="+mn-lt"/>
          <a:ea typeface="+mn-ea"/>
          <a:cs typeface="+mn-cs"/>
        </a:defRPr>
      </a:lvl1pPr>
      <a:lvl2pPr marL="504063" algn="l" defTabSz="1008126" rtl="0" eaLnBrk="1" latinLnBrk="0" hangingPunct="1">
        <a:defRPr sz="1985" kern="1200">
          <a:solidFill>
            <a:schemeClr val="tx1"/>
          </a:solidFill>
          <a:latin typeface="+mn-lt"/>
          <a:ea typeface="+mn-ea"/>
          <a:cs typeface="+mn-cs"/>
        </a:defRPr>
      </a:lvl2pPr>
      <a:lvl3pPr marL="1008126" algn="l" defTabSz="1008126" rtl="0" eaLnBrk="1" latinLnBrk="0" hangingPunct="1">
        <a:defRPr sz="1985" kern="1200">
          <a:solidFill>
            <a:schemeClr val="tx1"/>
          </a:solidFill>
          <a:latin typeface="+mn-lt"/>
          <a:ea typeface="+mn-ea"/>
          <a:cs typeface="+mn-cs"/>
        </a:defRPr>
      </a:lvl3pPr>
      <a:lvl4pPr marL="1512189" algn="l" defTabSz="1008126" rtl="0" eaLnBrk="1" latinLnBrk="0" hangingPunct="1">
        <a:defRPr sz="1985" kern="1200">
          <a:solidFill>
            <a:schemeClr val="tx1"/>
          </a:solidFill>
          <a:latin typeface="+mn-lt"/>
          <a:ea typeface="+mn-ea"/>
          <a:cs typeface="+mn-cs"/>
        </a:defRPr>
      </a:lvl4pPr>
      <a:lvl5pPr marL="2016252" algn="l" defTabSz="1008126" rtl="0" eaLnBrk="1" latinLnBrk="0" hangingPunct="1">
        <a:defRPr sz="1985" kern="1200">
          <a:solidFill>
            <a:schemeClr val="tx1"/>
          </a:solidFill>
          <a:latin typeface="+mn-lt"/>
          <a:ea typeface="+mn-ea"/>
          <a:cs typeface="+mn-cs"/>
        </a:defRPr>
      </a:lvl5pPr>
      <a:lvl6pPr marL="2520315" algn="l" defTabSz="1008126" rtl="0" eaLnBrk="1" latinLnBrk="0" hangingPunct="1">
        <a:defRPr sz="1985" kern="1200">
          <a:solidFill>
            <a:schemeClr val="tx1"/>
          </a:solidFill>
          <a:latin typeface="+mn-lt"/>
          <a:ea typeface="+mn-ea"/>
          <a:cs typeface="+mn-cs"/>
        </a:defRPr>
      </a:lvl6pPr>
      <a:lvl7pPr marL="3024378" algn="l" defTabSz="1008126" rtl="0" eaLnBrk="1" latinLnBrk="0" hangingPunct="1">
        <a:defRPr sz="1985" kern="1200">
          <a:solidFill>
            <a:schemeClr val="tx1"/>
          </a:solidFill>
          <a:latin typeface="+mn-lt"/>
          <a:ea typeface="+mn-ea"/>
          <a:cs typeface="+mn-cs"/>
        </a:defRPr>
      </a:lvl7pPr>
      <a:lvl8pPr marL="3528441" algn="l" defTabSz="1008126" rtl="0" eaLnBrk="1" latinLnBrk="0" hangingPunct="1">
        <a:defRPr sz="1985" kern="1200">
          <a:solidFill>
            <a:schemeClr val="tx1"/>
          </a:solidFill>
          <a:latin typeface="+mn-lt"/>
          <a:ea typeface="+mn-ea"/>
          <a:cs typeface="+mn-cs"/>
        </a:defRPr>
      </a:lvl8pPr>
      <a:lvl9pPr marL="4032504" algn="l" defTabSz="1008126" rtl="0" eaLnBrk="1" latinLnBrk="0" hangingPunct="1">
        <a:defRPr sz="198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>
            <a:extLst>
              <a:ext uri="{FF2B5EF4-FFF2-40B4-BE49-F238E27FC236}">
                <a16:creationId xmlns:a16="http://schemas.microsoft.com/office/drawing/2014/main" id="{1BF97C85-1960-44E2-B1C9-F2FA8F021E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24529" y="476577"/>
            <a:ext cx="8037489" cy="1018014"/>
          </a:xfrm>
        </p:spPr>
        <p:txBody>
          <a:bodyPr/>
          <a:lstStyle/>
          <a:p>
            <a:r>
              <a:rPr lang="en-US" altLang="fr-FR" dirty="0">
                <a:solidFill>
                  <a:srgbClr val="E64B00"/>
                </a:solidFill>
              </a:rPr>
              <a:t>Mantenha o controle do consumo de ar de alta pressão</a:t>
            </a:r>
          </a:p>
        </p:txBody>
      </p:sp>
      <p:sp>
        <p:nvSpPr>
          <p:cNvPr id="17411" name="Content Placeholder 3">
            <a:extLst>
              <a:ext uri="{FF2B5EF4-FFF2-40B4-BE49-F238E27FC236}">
                <a16:creationId xmlns:a16="http://schemas.microsoft.com/office/drawing/2014/main" id="{85331306-631E-45CF-BFE5-DCDC8C969B3D}"/>
              </a:ext>
            </a:extLst>
          </p:cNvPr>
          <p:cNvSpPr>
            <a:spLocks noGrp="1"/>
          </p:cNvSpPr>
          <p:nvPr>
            <p:ph sz="quarter" idx="4294967295"/>
          </p:nvPr>
        </p:nvSpPr>
        <p:spPr>
          <a:xfrm>
            <a:off x="1324528" y="1689626"/>
            <a:ext cx="7833296" cy="315440"/>
          </a:xfrm>
        </p:spPr>
        <p:txBody>
          <a:bodyPr/>
          <a:lstStyle/>
          <a:p>
            <a:r>
              <a:rPr lang="fr-FR" altLang="fr-FR" dirty="0"/>
              <a:t>Medidor </a:t>
            </a:r>
            <a:r>
              <a:rPr lang="fr-FR" dirty="0">
                <a:sym typeface="Wingdings" panose="05000000000000000000" pitchFamily="2" charset="2"/>
              </a:rPr>
              <a:t>de vazão da ar de alta pressão</a:t>
            </a:r>
            <a:r>
              <a:rPr dirty="0"/>
              <a:t> </a:t>
            </a:r>
            <a:endParaRPr lang="pt-BR" altLang="fr-FR" dirty="0"/>
          </a:p>
        </p:txBody>
      </p:sp>
      <p:sp>
        <p:nvSpPr>
          <p:cNvPr id="6" name="Rechteck 4">
            <a:extLst>
              <a:ext uri="{FF2B5EF4-FFF2-40B4-BE49-F238E27FC236}">
                <a16:creationId xmlns:a16="http://schemas.microsoft.com/office/drawing/2014/main" id="{26F0C6D1-6126-40F0-B3F1-44A4828F6EDC}"/>
              </a:ext>
            </a:extLst>
          </p:cNvPr>
          <p:cNvSpPr>
            <a:spLocks/>
          </p:cNvSpPr>
          <p:nvPr/>
        </p:nvSpPr>
        <p:spPr>
          <a:xfrm>
            <a:off x="1324528" y="2471500"/>
            <a:ext cx="4084114" cy="3812996"/>
          </a:xfrm>
          <a:prstGeom prst="rect">
            <a:avLst/>
          </a:prstGeom>
          <a:solidFill>
            <a:schemeClr val="bg1"/>
          </a:solidFill>
          <a:ln w="127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5841" tIns="70561" rIns="105841" bIns="70561"/>
          <a:lstStyle/>
          <a:p>
            <a:pPr marL="178888" indent="-178888" defTabSz="895996" eaLnBrk="1" fontAlgn="auto" hangingPunct="1">
              <a:spcBef>
                <a:spcPct val="45000"/>
              </a:spcBef>
              <a:spcAft>
                <a:spcPts val="0"/>
              </a:spcAft>
              <a:buClr>
                <a:srgbClr val="E64B00"/>
              </a:buClr>
              <a:buFont typeface="Wingdings" charset="2"/>
              <a:buChar char="§"/>
              <a:defRPr/>
            </a:pPr>
            <a:r>
              <a:rPr lang="en-US" altLang="zh-CN" sz="1323" b="0" kern="0" dirty="0">
                <a:solidFill>
                  <a:srgbClr val="000000"/>
                </a:solidFill>
                <a:latin typeface="Arial"/>
              </a:rPr>
              <a:t>Controle em tempo real do consumo de ar de alta pressão do equipamento.</a:t>
            </a:r>
            <a:endParaRPr lang="pt-BR" altLang="zh-CN" sz="1323" b="0" kern="0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8" name="Rechteck 12">
            <a:extLst>
              <a:ext uri="{FF2B5EF4-FFF2-40B4-BE49-F238E27FC236}">
                <a16:creationId xmlns:a16="http://schemas.microsoft.com/office/drawing/2014/main" id="{B8466011-C770-47A6-86EE-D880D7A7AF4C}"/>
              </a:ext>
            </a:extLst>
          </p:cNvPr>
          <p:cNvSpPr>
            <a:spLocks/>
          </p:cNvSpPr>
          <p:nvPr/>
        </p:nvSpPr>
        <p:spPr>
          <a:xfrm>
            <a:off x="5505484" y="2471500"/>
            <a:ext cx="4029827" cy="3812999"/>
          </a:xfrm>
          <a:prstGeom prst="rect">
            <a:avLst/>
          </a:prstGeom>
          <a:solidFill>
            <a:schemeClr val="bg1"/>
          </a:solidFill>
          <a:ln w="127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5841" tIns="70561" rIns="105841" bIns="70561"/>
          <a:lstStyle/>
          <a:p>
            <a:pPr marL="178888" lvl="1" indent="-178888" defTabSz="895996" eaLnBrk="1" fontAlgn="auto" hangingPunct="1">
              <a:spcBef>
                <a:spcPts val="294"/>
              </a:spcBef>
              <a:spcAft>
                <a:spcPts val="0"/>
              </a:spcAft>
              <a:buClr>
                <a:srgbClr val="E64B00"/>
              </a:buClr>
              <a:buSzPct val="100000"/>
              <a:buFont typeface="Wingdings" charset="2"/>
              <a:buChar char="§"/>
              <a:tabLst>
                <a:tab pos="2915097" algn="l"/>
                <a:tab pos="3087764" algn="l"/>
              </a:tabLst>
              <a:defRPr/>
            </a:pPr>
            <a:r>
              <a:rPr lang="en-US" altLang="zh-CN" sz="1323" b="0" kern="0" dirty="0">
                <a:solidFill>
                  <a:srgbClr val="000000"/>
                </a:solidFill>
                <a:latin typeface="Arial"/>
              </a:rPr>
              <a:t>O sistema possui os seguintes elementos:</a:t>
            </a:r>
          </a:p>
          <a:p>
            <a:pPr marL="654092" lvl="2" indent="-178888" defTabSz="895996" eaLnBrk="1" fontAlgn="auto" hangingPunct="1">
              <a:spcBef>
                <a:spcPts val="294"/>
              </a:spcBef>
              <a:spcAft>
                <a:spcPts val="0"/>
              </a:spcAft>
              <a:buClr>
                <a:srgbClr val="E64B00"/>
              </a:buClr>
              <a:buSzPct val="100000"/>
              <a:buFont typeface="Wingdings" charset="2"/>
              <a:buChar char="§"/>
              <a:tabLst>
                <a:tab pos="2915097" algn="l"/>
                <a:tab pos="3087764" algn="l"/>
              </a:tabLst>
              <a:defRPr/>
            </a:pPr>
            <a:r>
              <a:rPr lang="en-US" altLang="zh-CN" sz="1323" b="0" kern="0" dirty="0">
                <a:solidFill>
                  <a:srgbClr val="000000"/>
                </a:solidFill>
                <a:latin typeface="Arial"/>
              </a:rPr>
              <a:t>Medidor de vazão de alta pressão para mensurar o consumo de ar instantâneo acima de 1.000 m³/h. </a:t>
            </a:r>
          </a:p>
          <a:p>
            <a:pPr marL="654092" lvl="2" indent="-178888" defTabSz="895996" eaLnBrk="1" fontAlgn="auto" hangingPunct="1">
              <a:spcBef>
                <a:spcPts val="294"/>
              </a:spcBef>
              <a:spcAft>
                <a:spcPts val="0"/>
              </a:spcAft>
              <a:buClr>
                <a:srgbClr val="E64B00"/>
              </a:buClr>
              <a:buSzPct val="100000"/>
              <a:buFont typeface="Wingdings" charset="2"/>
              <a:buChar char="§"/>
              <a:tabLst>
                <a:tab pos="2915097" algn="l"/>
                <a:tab pos="3087764" algn="l"/>
              </a:tabLst>
              <a:defRPr/>
            </a:pPr>
            <a:r>
              <a:rPr lang="en-US" altLang="zh-CN" sz="1323" b="0" kern="0" dirty="0">
                <a:solidFill>
                  <a:srgbClr val="000000"/>
                </a:solidFill>
                <a:latin typeface="Arial"/>
              </a:rPr>
              <a:t>Implementação de tela específica no PCC. </a:t>
            </a:r>
          </a:p>
        </p:txBody>
      </p:sp>
      <p:sp>
        <p:nvSpPr>
          <p:cNvPr id="17416" name="Text Placeholder 2">
            <a:extLst>
              <a:ext uri="{FF2B5EF4-FFF2-40B4-BE49-F238E27FC236}">
                <a16:creationId xmlns:a16="http://schemas.microsoft.com/office/drawing/2014/main" id="{B1AF4CBF-8C17-49EB-BB4A-2810FE698516}"/>
              </a:ext>
            </a:extLst>
          </p:cNvPr>
          <p:cNvSpPr txBox="1">
            <a:spLocks/>
          </p:cNvSpPr>
          <p:nvPr/>
        </p:nvSpPr>
        <p:spPr bwMode="auto">
          <a:xfrm>
            <a:off x="1324528" y="6330024"/>
            <a:ext cx="7819294" cy="4614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spcBef>
                <a:spcPts val="400"/>
              </a:spcBef>
              <a:buClr>
                <a:srgbClr val="E64B00"/>
              </a:buClr>
              <a:buFont typeface="Wingdings" panose="05000000000000000000" pitchFamily="2" charset="2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82563" indent="-182563">
              <a:spcBef>
                <a:spcPts val="400"/>
              </a:spcBef>
              <a:buClr>
                <a:srgbClr val="E64B00"/>
              </a:buClr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357188" indent="-174625">
              <a:spcBef>
                <a:spcPts val="400"/>
              </a:spcBef>
              <a:buClr>
                <a:srgbClr val="E64B00"/>
              </a:buClr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539750" indent="-182563">
              <a:spcBef>
                <a:spcPts val="400"/>
              </a:spcBef>
              <a:buClr>
                <a:srgbClr val="E64B00"/>
              </a:buClr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714375" indent="-174625">
              <a:spcBef>
                <a:spcPts val="400"/>
              </a:spcBef>
              <a:buClr>
                <a:srgbClr val="E64B00"/>
              </a:buClr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1171575" indent="-174625" fontAlgn="base">
              <a:spcBef>
                <a:spcPts val="400"/>
              </a:spcBef>
              <a:spcAft>
                <a:spcPct val="0"/>
              </a:spcAft>
              <a:buClr>
                <a:srgbClr val="E64B00"/>
              </a:buClr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1628775" indent="-174625" fontAlgn="base">
              <a:spcBef>
                <a:spcPts val="400"/>
              </a:spcBef>
              <a:spcAft>
                <a:spcPct val="0"/>
              </a:spcAft>
              <a:buClr>
                <a:srgbClr val="E64B00"/>
              </a:buClr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2085975" indent="-174625" fontAlgn="base">
              <a:spcBef>
                <a:spcPts val="400"/>
              </a:spcBef>
              <a:spcAft>
                <a:spcPct val="0"/>
              </a:spcAft>
              <a:buClr>
                <a:srgbClr val="E64B00"/>
              </a:buClr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2543175" indent="-174625" fontAlgn="base">
              <a:spcBef>
                <a:spcPts val="400"/>
              </a:spcBef>
              <a:spcAft>
                <a:spcPct val="0"/>
              </a:spcAft>
              <a:buClr>
                <a:srgbClr val="E64B00"/>
              </a:buClr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defTabSz="895996" eaLnBrk="1" fontAlgn="auto" hangingPunct="1">
              <a:spcBef>
                <a:spcPct val="20000"/>
              </a:spcBef>
              <a:spcAft>
                <a:spcPts val="0"/>
              </a:spcAft>
              <a:buClrTx/>
            </a:pPr>
            <a:r>
              <a:rPr lang="en-GB" altLang="fr-FR" sz="882" b="0" dirty="0">
                <a:solidFill>
                  <a:srgbClr val="000000"/>
                </a:solidFill>
              </a:rPr>
              <a:t>Valor: Otimização de custos</a:t>
            </a:r>
          </a:p>
          <a:p>
            <a:pPr defTabSz="895996" eaLnBrk="1" fontAlgn="auto" hangingPunct="1">
              <a:spcBef>
                <a:spcPct val="20000"/>
              </a:spcBef>
              <a:spcAft>
                <a:spcPts val="0"/>
              </a:spcAft>
              <a:buClrTx/>
            </a:pPr>
            <a:r>
              <a:rPr lang="en-GB" altLang="fr-FR" sz="882" b="0" dirty="0">
                <a:solidFill>
                  <a:srgbClr val="000000"/>
                </a:solidFill>
              </a:rPr>
              <a:t>Equipamento: sopradoras Matrix</a:t>
            </a:r>
          </a:p>
          <a:p>
            <a:pPr defTabSz="895996" eaLnBrk="1" fontAlgn="auto" hangingPunct="1">
              <a:spcBef>
                <a:spcPct val="20000"/>
              </a:spcBef>
              <a:spcAft>
                <a:spcPts val="0"/>
              </a:spcAft>
              <a:buClrTx/>
            </a:pPr>
            <a:r>
              <a:rPr lang="en-GB" altLang="fr-FR" sz="882" b="0" dirty="0">
                <a:solidFill>
                  <a:srgbClr val="000000"/>
                </a:solidFill>
              </a:rPr>
              <a:t>Código do catálogo: 2013</a:t>
            </a:r>
          </a:p>
        </p:txBody>
      </p:sp>
      <p:pic>
        <p:nvPicPr>
          <p:cNvPr id="11" name="Picture 18" descr="IMGP1684">
            <a:extLst>
              <a:ext uri="{FF2B5EF4-FFF2-40B4-BE49-F238E27FC236}">
                <a16:creationId xmlns:a16="http://schemas.microsoft.com/office/drawing/2014/main" id="{DD589F67-A1D6-4D07-91DE-951AA61C0BB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271"/>
          <a:stretch/>
        </p:blipFill>
        <p:spPr bwMode="auto">
          <a:xfrm>
            <a:off x="7995000" y="4133156"/>
            <a:ext cx="1232369" cy="17944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19" descr="1-015152-00-xx">
            <a:extLst>
              <a:ext uri="{FF2B5EF4-FFF2-40B4-BE49-F238E27FC236}">
                <a16:creationId xmlns:a16="http://schemas.microsoft.com/office/drawing/2014/main" id="{477F1EBA-660A-404A-86E1-3E5D9BEEFD4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7345" y="4879447"/>
            <a:ext cx="1460090" cy="11598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Line 37">
            <a:extLst>
              <a:ext uri="{FF2B5EF4-FFF2-40B4-BE49-F238E27FC236}">
                <a16:creationId xmlns:a16="http://schemas.microsoft.com/office/drawing/2014/main" id="{A94B195B-9C26-4E1A-9B41-849E465D436D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319757" y="4372421"/>
            <a:ext cx="2291427" cy="657984"/>
          </a:xfrm>
          <a:prstGeom prst="line">
            <a:avLst/>
          </a:prstGeom>
          <a:noFill/>
          <a:ln w="22225">
            <a:solidFill>
              <a:srgbClr val="EB690B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square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defTabSz="950409" eaLnBrk="1" fontAlgn="auto" hangingPunct="1">
              <a:spcBef>
                <a:spcPts val="0"/>
              </a:spcBef>
              <a:spcAft>
                <a:spcPts val="0"/>
              </a:spcAft>
            </a:pPr>
            <a:endParaRPr lang="fr-FR" sz="1143" b="0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" name="Rechteck 3">
            <a:extLst>
              <a:ext uri="{FF2B5EF4-FFF2-40B4-BE49-F238E27FC236}">
                <a16:creationId xmlns:a16="http://schemas.microsoft.com/office/drawing/2014/main" id="{21E19665-59B2-4D85-8699-811807364A83}"/>
              </a:ext>
            </a:extLst>
          </p:cNvPr>
          <p:cNvSpPr/>
          <p:nvPr/>
        </p:nvSpPr>
        <p:spPr>
          <a:xfrm>
            <a:off x="1324528" y="2008002"/>
            <a:ext cx="4084114" cy="463499"/>
          </a:xfrm>
          <a:prstGeom prst="rect">
            <a:avLst/>
          </a:prstGeom>
          <a:solidFill>
            <a:schemeClr val="accent4"/>
          </a:solidFill>
          <a:ln w="127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9786" tIns="66524" rIns="99786" bIns="66524" anchor="ctr"/>
          <a:lstStyle/>
          <a:p>
            <a:pPr defTabSz="1008126" eaLnBrk="1" fontAlgn="auto" hangingPunct="1">
              <a:spcBef>
                <a:spcPts val="331"/>
              </a:spcBef>
              <a:spcAft>
                <a:spcPts val="0"/>
              </a:spcAft>
              <a:buClr>
                <a:srgbClr val="FF6600"/>
              </a:buClr>
              <a:defRPr/>
            </a:pPr>
            <a:r>
              <a:rPr lang="en-GB" sz="1544" dirty="0">
                <a:solidFill>
                  <a:srgbClr val="FFFFFF"/>
                </a:solidFill>
                <a:latin typeface="Arial"/>
              </a:rPr>
              <a:t>VALOR E VANTAGENS</a:t>
            </a:r>
            <a:endParaRPr lang="pt-BR" sz="1544" dirty="0">
              <a:solidFill>
                <a:srgbClr val="FFFFFF"/>
              </a:solidFill>
              <a:latin typeface="Arial"/>
              <a:ea typeface="MS PGothic" pitchFamily="34" charset="-128"/>
            </a:endParaRPr>
          </a:p>
        </p:txBody>
      </p:sp>
      <p:sp>
        <p:nvSpPr>
          <p:cNvPr id="15" name="Rechteck 11">
            <a:extLst>
              <a:ext uri="{FF2B5EF4-FFF2-40B4-BE49-F238E27FC236}">
                <a16:creationId xmlns:a16="http://schemas.microsoft.com/office/drawing/2014/main" id="{029397A2-3818-43B1-8D09-654A721E3A6A}"/>
              </a:ext>
            </a:extLst>
          </p:cNvPr>
          <p:cNvSpPr/>
          <p:nvPr/>
        </p:nvSpPr>
        <p:spPr>
          <a:xfrm>
            <a:off x="5505485" y="2005066"/>
            <a:ext cx="4029828" cy="466434"/>
          </a:xfrm>
          <a:prstGeom prst="rect">
            <a:avLst/>
          </a:prstGeom>
          <a:solidFill>
            <a:schemeClr val="accent4"/>
          </a:solidFill>
          <a:ln w="127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9786" tIns="66524" rIns="99786" bIns="66524" anchor="ctr"/>
          <a:lstStyle/>
          <a:p>
            <a:pPr marL="210026" indent="-210026" defTabSz="1008126" eaLnBrk="1" hangingPunct="1">
              <a:spcBef>
                <a:spcPts val="331"/>
              </a:spcBef>
              <a:spcAft>
                <a:spcPts val="0"/>
              </a:spcAft>
              <a:buClr>
                <a:srgbClr val="E64B00"/>
              </a:buClr>
            </a:pPr>
            <a:r>
              <a:rPr lang="de-CH" altLang="de-DE" sz="1544" noProof="1">
                <a:solidFill>
                  <a:srgbClr val="FFFFFF"/>
                </a:solidFill>
                <a:latin typeface="Arial" charset="0"/>
              </a:rPr>
              <a:t>DESCRIÇÃO</a:t>
            </a:r>
            <a:endParaRPr lang="pt-BR" altLang="de-DE" sz="1544" b="0" dirty="0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12322277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NewSidel_Template_4x3_with add layouts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2"/>
        </a:solidFill>
        <a:ln>
          <a:noFill/>
        </a:ln>
      </a:spPr>
      <a:bodyPr rot="0" spcFirstLastPara="0" vertOverflow="overflow" horzOverflow="overflow" vert="horz" wrap="square" lIns="108000" tIns="72000" rIns="108000" bIns="72000" numCol="1" spcCol="0" rtlCol="0" fromWordArt="0" anchor="ctr" anchorCtr="0" forceAA="0" compatLnSpc="1">
        <a:prstTxWarp prst="textNoShape">
          <a:avLst/>
        </a:prstTxWarp>
        <a:noAutofit/>
      </a:bodyPr>
      <a:lstStyle>
        <a:defPPr>
          <a:defRPr sz="2000" dirty="0" err="1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bg2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>
          <a:defRPr sz="2000"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NewSidel_Template_4x3_v10_FINAL.potx" id="{6B388DF2-1B4D-4AB9-B9B5-FAFCF51DED0E}" vid="{83DBA8D9-CEC6-4E0F-89EE-7CD510D47F2C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Pages>1</Pages>
  <Words>84</Words>
  <Application>Microsoft Office PowerPoint</Application>
  <PresentationFormat>Personnalisé</PresentationFormat>
  <Paragraphs>11</Paragraphs>
  <Slides>1</Slides>
  <Notes>0</Notes>
  <HiddenSlides>0</HiddenSlides>
  <MMClips>0</MMClips>
  <ScaleCrop>false</ScaleCrop>
  <HeadingPairs>
    <vt:vector size="8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Serveurs OLE incorporés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8" baseType="lpstr">
      <vt:lpstr>MS PGothic</vt:lpstr>
      <vt:lpstr>SimSun</vt:lpstr>
      <vt:lpstr>Arial</vt:lpstr>
      <vt:lpstr>Book Antiqua</vt:lpstr>
      <vt:lpstr>Wingdings</vt:lpstr>
      <vt:lpstr>NewSidel_Template_4x3_with add layouts</vt:lpstr>
      <vt:lpstr>think-cell Folie</vt:lpstr>
      <vt:lpstr>Mantenha o controle do consumo de ar de alta pressão</vt:lpstr>
    </vt:vector>
  </TitlesOfParts>
  <Manager>Dominique Martin</Manager>
  <Company>SIDEL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Bottle Switch System</dc:title>
  <dc:subject>Selling points</dc:subject>
  <dc:creator>Mathieu Druon</dc:creator>
  <cp:keywords/>
  <dc:description/>
  <cp:lastModifiedBy>Sorega, Dan</cp:lastModifiedBy>
  <cp:revision>529</cp:revision>
  <cp:lastPrinted>2016-08-02T08:13:06Z</cp:lastPrinted>
  <dcterms:created xsi:type="dcterms:W3CDTF">2009-07-10T13:59:45Z</dcterms:created>
  <dcterms:modified xsi:type="dcterms:W3CDTF">2018-04-04T14:37:03Z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e35bb0a3-90cf-41a8-939e-500b35438edf_Enabled">
    <vt:lpwstr>True</vt:lpwstr>
  </property>
  <property fmtid="{D5CDD505-2E9C-101B-9397-08002B2CF9AE}" pid="3" name="MSIP_Label_e35bb0a3-90cf-41a8-939e-500b35438edf_SiteId">
    <vt:lpwstr>2390cbd1-e663-4321-bc93-ba298637ce52</vt:lpwstr>
  </property>
  <property fmtid="{D5CDD505-2E9C-101B-9397-08002B2CF9AE}" pid="4" name="MSIP_Label_e35bb0a3-90cf-41a8-939e-500b35438edf_Ref">
    <vt:lpwstr>https://api.informationprotection.azure.com/api/2390cbd1-e663-4321-bc93-ba298637ce52</vt:lpwstr>
  </property>
  <property fmtid="{D5CDD505-2E9C-101B-9397-08002B2CF9AE}" pid="5" name="MSIP_Label_e35bb0a3-90cf-41a8-939e-500b35438edf_SetBy">
    <vt:lpwstr>107200@sidel.com</vt:lpwstr>
  </property>
  <property fmtid="{D5CDD505-2E9C-101B-9397-08002B2CF9AE}" pid="6" name="MSIP_Label_e35bb0a3-90cf-41a8-939e-500b35438edf_SetDate">
    <vt:lpwstr>2018-04-04T16:37:03.2270524+02:00</vt:lpwstr>
  </property>
  <property fmtid="{D5CDD505-2E9C-101B-9397-08002B2CF9AE}" pid="7" name="MSIP_Label_e35bb0a3-90cf-41a8-939e-500b35438edf_Name">
    <vt:lpwstr>Sidel-Confidential</vt:lpwstr>
  </property>
  <property fmtid="{D5CDD505-2E9C-101B-9397-08002B2CF9AE}" pid="8" name="MSIP_Label_e35bb0a3-90cf-41a8-939e-500b35438edf_Application">
    <vt:lpwstr>Microsoft Azure Information Protection</vt:lpwstr>
  </property>
  <property fmtid="{D5CDD505-2E9C-101B-9397-08002B2CF9AE}" pid="9" name="MSIP_Label_e35bb0a3-90cf-41a8-939e-500b35438edf_Extended_MSFT_Method">
    <vt:lpwstr>Automatic</vt:lpwstr>
  </property>
  <property fmtid="{D5CDD505-2E9C-101B-9397-08002B2CF9AE}" pid="10" name="MSIP_Label_06263584-a2fa-494a-b6ac-a3eeadb86bd0_Enabled">
    <vt:lpwstr>True</vt:lpwstr>
  </property>
  <property fmtid="{D5CDD505-2E9C-101B-9397-08002B2CF9AE}" pid="11" name="MSIP_Label_06263584-a2fa-494a-b6ac-a3eeadb86bd0_SiteId">
    <vt:lpwstr>2390cbd1-e663-4321-bc93-ba298637ce52</vt:lpwstr>
  </property>
  <property fmtid="{D5CDD505-2E9C-101B-9397-08002B2CF9AE}" pid="12" name="MSIP_Label_06263584-a2fa-494a-b6ac-a3eeadb86bd0_Ref">
    <vt:lpwstr>https://api.informationprotection.azure.com/api/2390cbd1-e663-4321-bc93-ba298637ce52</vt:lpwstr>
  </property>
  <property fmtid="{D5CDD505-2E9C-101B-9397-08002B2CF9AE}" pid="13" name="MSIP_Label_06263584-a2fa-494a-b6ac-a3eeadb86bd0_SetBy">
    <vt:lpwstr>107200@sidel.com</vt:lpwstr>
  </property>
  <property fmtid="{D5CDD505-2E9C-101B-9397-08002B2CF9AE}" pid="14" name="MSIP_Label_06263584-a2fa-494a-b6ac-a3eeadb86bd0_SetDate">
    <vt:lpwstr>2018-04-04T16:37:03.2270524+02:00</vt:lpwstr>
  </property>
  <property fmtid="{D5CDD505-2E9C-101B-9397-08002B2CF9AE}" pid="15" name="MSIP_Label_06263584-a2fa-494a-b6ac-a3eeadb86bd0_Name">
    <vt:lpwstr>Internal</vt:lpwstr>
  </property>
  <property fmtid="{D5CDD505-2E9C-101B-9397-08002B2CF9AE}" pid="16" name="MSIP_Label_06263584-a2fa-494a-b6ac-a3eeadb86bd0_Application">
    <vt:lpwstr>Microsoft Azure Information Protection</vt:lpwstr>
  </property>
  <property fmtid="{D5CDD505-2E9C-101B-9397-08002B2CF9AE}" pid="17" name="MSIP_Label_06263584-a2fa-494a-b6ac-a3eeadb86bd0_Extended_MSFT_Method">
    <vt:lpwstr>Automatic</vt:lpwstr>
  </property>
  <property fmtid="{D5CDD505-2E9C-101B-9397-08002B2CF9AE}" pid="18" name="MSIP_Label_06263584-a2fa-494a-b6ac-a3eeadb86bd0_Parent">
    <vt:lpwstr>e35bb0a3-90cf-41a8-939e-500b35438edf</vt:lpwstr>
  </property>
  <property fmtid="{D5CDD505-2E9C-101B-9397-08002B2CF9AE}" pid="19" name="Sensitivity">
    <vt:lpwstr>Sidel-Confidential Internal</vt:lpwstr>
  </property>
</Properties>
</file>