
<file path=[Content_Types].xml><?xml version="1.0" encoding="utf-8"?>
<Types xmlns="http://schemas.openxmlformats.org/package/2006/content-types">
  <Default Extension="bin" ContentType="application/vnd.openxmlformats-officedocument.oleObject"/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20" r:id="rId1"/>
  </p:sldMasterIdLst>
  <p:notesMasterIdLst>
    <p:notesMasterId r:id="rId3"/>
  </p:notesMasterIdLst>
  <p:handoutMasterIdLst>
    <p:handoutMasterId r:id="rId4"/>
  </p:handoutMasterIdLst>
  <p:sldIdLst>
    <p:sldId id="653" r:id="rId2"/>
  </p:sldIdLst>
  <p:sldSz cx="10693400" cy="7561263"/>
  <p:notesSz cx="6805613" cy="9944100"/>
  <p:kinsoku lang="zh-CN" invalStChars="、。，．・：；？！゛゜ヽヾゝゞ々ー’”）〕］｝〉》」』】°‰′″℃￠％ぁぃぅぇぉっゃゅょゎァィゥェォッャュョヮヵヶ!%),.:;?]}｡｣､･ｧｨｩｪｫｬｭｮｯｰﾞﾟ" invalEndChars="‘“（〔［｛〈《「『【￥＄$([\{｢￡"/>
  <p:defaultTextStyle>
    <a:defPPr>
      <a:defRPr lang="fr-FR"/>
    </a:defPPr>
    <a:lvl1pPr algn="l" rtl="0" eaLnBrk="0" fontAlgn="base" hangingPunct="0">
      <a:spcBef>
        <a:spcPct val="0"/>
      </a:spcBef>
      <a:spcAft>
        <a:spcPct val="0"/>
      </a:spcAft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5pPr>
    <a:lvl6pPr marL="2286000" algn="l" defTabSz="914400" rtl="0" eaLnBrk="1" latinLnBrk="0" hangingPunct="1"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6pPr>
    <a:lvl7pPr marL="2743200" algn="l" defTabSz="914400" rtl="0" eaLnBrk="1" latinLnBrk="0" hangingPunct="1"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7pPr>
    <a:lvl8pPr marL="3200400" algn="l" defTabSz="914400" rtl="0" eaLnBrk="1" latinLnBrk="0" hangingPunct="1"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8pPr>
    <a:lvl9pPr marL="3657600" algn="l" defTabSz="914400" rtl="0" eaLnBrk="1" latinLnBrk="0" hangingPunct="1">
      <a:defRPr sz="1000" b="1" kern="1200">
        <a:solidFill>
          <a:srgbClr val="EB690B"/>
        </a:solidFill>
        <a:latin typeface="Arial" panose="020B0604020202020204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563">
          <p15:clr>
            <a:srgbClr val="A4A3A4"/>
          </p15:clr>
        </p15:guide>
        <p15:guide id="2" orient="horz" pos="1792">
          <p15:clr>
            <a:srgbClr val="A4A3A4"/>
          </p15:clr>
        </p15:guide>
        <p15:guide id="3" pos="3368">
          <p15:clr>
            <a:srgbClr val="A4A3A4"/>
          </p15:clr>
        </p15:guide>
        <p15:guide id="4" orient="horz" pos="159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>
        <p15:guide id="1" orient="horz" pos="3132" userDrawn="1">
          <p15:clr>
            <a:srgbClr val="A4A3A4"/>
          </p15:clr>
        </p15:guide>
        <p15:guide id="2" pos="2144" userDrawn="1">
          <p15:clr>
            <a:srgbClr val="A4A3A4"/>
          </p15:clr>
        </p15:guide>
      </p15:notes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0"/>
      </p:ext>
    </p:extLst>
  </p:showPr>
  <p:clrMru>
    <a:srgbClr val="FF6600"/>
    <a:srgbClr val="BB7759"/>
    <a:srgbClr val="003366"/>
    <a:srgbClr val="A8C745"/>
    <a:srgbClr val="9EBE38"/>
    <a:srgbClr val="990000"/>
    <a:srgbClr val="FF990B"/>
    <a:srgbClr val="FF9900"/>
    <a:srgbClr val="FF00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501" autoAdjust="0"/>
    <p:restoredTop sz="94625" autoAdjust="0"/>
  </p:normalViewPr>
  <p:slideViewPr>
    <p:cSldViewPr snapToGrid="0">
      <p:cViewPr varScale="1">
        <p:scale>
          <a:sx n="68" d="100"/>
          <a:sy n="68" d="100"/>
        </p:scale>
        <p:origin x="72" y="816"/>
      </p:cViewPr>
      <p:guideLst>
        <p:guide orient="horz" pos="2563"/>
        <p:guide orient="horz" pos="1792"/>
        <p:guide pos="3368"/>
        <p:guide orient="horz" pos="159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75" d="100"/>
        <a:sy n="75" d="100"/>
      </p:scale>
      <p:origin x="0" y="2688"/>
    </p:cViewPr>
  </p:sorterViewPr>
  <p:notesViewPr>
    <p:cSldViewPr snapToGrid="0">
      <p:cViewPr varScale="1">
        <p:scale>
          <a:sx n="76" d="100"/>
          <a:sy n="76" d="100"/>
        </p:scale>
        <p:origin x="-2160" y="-108"/>
      </p:cViewPr>
      <p:guideLst>
        <p:guide orient="horz" pos="3132"/>
        <p:guide pos="2144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handoutMaster" Target="handoutMasters/handoutMaster1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ChangeArrowheads="1"/>
          </p:cNvSpPr>
          <p:nvPr/>
        </p:nvSpPr>
        <p:spPr bwMode="auto">
          <a:xfrm>
            <a:off x="6180918" y="9554582"/>
            <a:ext cx="549283" cy="26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485" tIns="39797" rIns="81485" bIns="39797" anchor="ctr">
            <a:spAutoFit/>
          </a:bodyPr>
          <a:lstStyle>
            <a:lvl1pPr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04813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06450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208088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609725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0669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5241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9813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4385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defRPr/>
            </a:pPr>
            <a:fld id="{1C239B82-A2F5-4DC9-A5AB-91C2A636AD1D}" type="slidenum">
              <a:rPr lang="fr-FR" altLang="zh-CN" sz="1200" b="0">
                <a:latin typeface="Book Antiqua" panose="02040602050305030304" pitchFamily="18" charset="0"/>
              </a:rPr>
              <a:pPr algn="r">
                <a:defRPr/>
              </a:pPr>
              <a:t>‹#›</a:t>
            </a:fld>
            <a:endParaRPr lang="zh-CN" altLang="zh-CN" sz="1200" b="0" dirty="0">
              <a:latin typeface="方正准圆简体"/>
            </a:endParaRPr>
          </a:p>
        </p:txBody>
      </p:sp>
    </p:spTree>
    <p:extLst>
      <p:ext uri="{BB962C8B-B14F-4D97-AF65-F5344CB8AC3E}">
        <p14:creationId xmlns:p14="http://schemas.microsoft.com/office/powerpoint/2010/main" val="3292176648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2648" y="4726077"/>
            <a:ext cx="4980317" cy="41900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81485" tIns="39797" rIns="81485" bIns="39797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fr-FR" altLang="zh-CN" noProof="0"/>
              <a:t>Cliquez pour modifier le style de texte du masque</a:t>
            </a:r>
          </a:p>
          <a:p>
            <a:pPr lvl="1"/>
            <a:r>
              <a:rPr lang="fr-FR" altLang="zh-CN" noProof="0"/>
              <a:t>Second niveau</a:t>
            </a:r>
          </a:p>
          <a:p>
            <a:pPr lvl="2"/>
            <a:r>
              <a:rPr lang="fr-FR" altLang="zh-CN" noProof="0"/>
              <a:t>Troisième niveau</a:t>
            </a:r>
          </a:p>
          <a:p>
            <a:pPr lvl="3"/>
            <a:r>
              <a:rPr lang="fr-FR" altLang="zh-CN" noProof="0"/>
              <a:t>Quatrième niveau</a:t>
            </a:r>
          </a:p>
          <a:p>
            <a:pPr lvl="4"/>
            <a:r>
              <a:rPr lang="fr-FR" altLang="zh-CN" noProof="0"/>
              <a:t>Cinquième niveau</a:t>
            </a:r>
          </a:p>
        </p:txBody>
      </p:sp>
      <p:sp>
        <p:nvSpPr>
          <p:cNvPr id="3075" name="Rectangle 3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527050" y="576263"/>
            <a:ext cx="5753100" cy="4068762"/>
          </a:xfrm>
          <a:prstGeom prst="rect">
            <a:avLst/>
          </a:prstGeom>
          <a:noFill/>
          <a:ln w="12700">
            <a:solidFill>
              <a:schemeClr val="tx1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2052" name="Rectangle 4"/>
          <p:cNvSpPr>
            <a:spLocks noChangeArrowheads="1"/>
          </p:cNvSpPr>
          <p:nvPr/>
        </p:nvSpPr>
        <p:spPr bwMode="auto">
          <a:xfrm>
            <a:off x="6180918" y="9554582"/>
            <a:ext cx="549283" cy="26503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lIns="81485" tIns="39797" rIns="81485" bIns="39797" anchor="ctr">
            <a:spAutoFit/>
          </a:bodyPr>
          <a:lstStyle>
            <a:lvl1pPr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404813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806450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208088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1609725" defTabSz="8064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0669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5241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29813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438525" defTabSz="80645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>
              <a:defRPr/>
            </a:pPr>
            <a:fld id="{E6FB88F8-BE06-4309-B3DC-39FA6B457582}" type="slidenum">
              <a:rPr lang="fr-FR" altLang="zh-CN" sz="1200" b="0" smtClean="0">
                <a:latin typeface="Book Antiqua" panose="02040602050305030304" pitchFamily="18" charset="0"/>
              </a:rPr>
              <a:pPr algn="r">
                <a:defRPr/>
              </a:pPr>
              <a:t>‹#›</a:t>
            </a:fld>
            <a:endParaRPr lang="zh-CN" altLang="zh-CN" sz="1200" b="0" dirty="0">
              <a:latin typeface="方正准圆简体"/>
            </a:endParaRPr>
          </a:p>
        </p:txBody>
      </p:sp>
    </p:spTree>
    <p:extLst>
      <p:ext uri="{BB962C8B-B14F-4D97-AF65-F5344CB8AC3E}">
        <p14:creationId xmlns:p14="http://schemas.microsoft.com/office/powerpoint/2010/main" val="3145312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defTabSz="674688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1pPr>
    <a:lvl2pPr marL="338138" algn="l" defTabSz="674688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2pPr>
    <a:lvl3pPr marL="674688" algn="l" defTabSz="674688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3pPr>
    <a:lvl4pPr marL="1012825" algn="l" defTabSz="674688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4pPr>
    <a:lvl5pPr marL="1347788" algn="l" defTabSz="674688" rtl="0" eaLnBrk="0" fontAlgn="base" hangingPunct="0">
      <a:spcBef>
        <a:spcPct val="30000"/>
      </a:spcBef>
      <a:spcAft>
        <a:spcPct val="0"/>
      </a:spcAft>
      <a:defRPr sz="800" kern="1200">
        <a:solidFill>
          <a:schemeClr val="tx1"/>
        </a:solidFill>
        <a:latin typeface="Book Antiqua" panose="02040602050305030304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Cliquez pour modifier le style du titre</a:t>
            </a:r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565231497"/>
      </p:ext>
    </p:extLst>
  </p:cSld>
  <p:clrMapOvr>
    <a:masterClrMapping/>
  </p:clrMapOvr>
  <p:transition/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vmlDrawing" Target="../drawings/vmlDrawing1.vml"/><Relationship Id="rId7" Type="http://schemas.openxmlformats.org/officeDocument/2006/relationships/image" Target="../media/image1.emf"/><Relationship Id="rId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oleObject" Target="../embeddings/oleObject1.bin"/><Relationship Id="rId5" Type="http://schemas.openxmlformats.org/officeDocument/2006/relationships/tags" Target="../tags/tag2.xml"/><Relationship Id="rId4" Type="http://schemas.openxmlformats.org/officeDocument/2006/relationships/tags" Target="../tags/tag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85" name="Objekt 84" hidden="1"/>
          <p:cNvGraphicFramePr>
            <a:graphicFrameLocks noChangeAspect="1"/>
          </p:cNvGraphicFramePr>
          <p:nvPr>
            <p:custDataLst>
              <p:tags r:id="rId5"/>
            </p:custDataLst>
            <p:extLst/>
          </p:nvPr>
        </p:nvGraphicFramePr>
        <p:xfrm>
          <a:off x="1858" y="1751"/>
          <a:ext cx="1856" cy="17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1294" name="think-cell Folie" r:id="rId6" imgW="399" imgH="399" progId="TCLayout.ActiveDocument.1">
                  <p:embed/>
                </p:oleObj>
              </mc:Choice>
              <mc:Fallback>
                <p:oleObj name="think-cell Folie" r:id="rId6" imgW="399" imgH="399" progId="TCLayout.ActiveDocument.1">
                  <p:embed/>
                  <p:pic>
                    <p:nvPicPr>
                      <p:cNvPr id="85" name="Objekt 84" hidden="1"/>
                      <p:cNvPicPr/>
                      <p:nvPr/>
                    </p:nvPicPr>
                    <p:blipFill>
                      <a:blip r:embed="rId7"/>
                      <a:stretch>
                        <a:fillRect/>
                      </a:stretch>
                    </p:blipFill>
                    <p:spPr>
                      <a:xfrm>
                        <a:off x="1858" y="1751"/>
                        <a:ext cx="1856" cy="17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757449" y="369133"/>
            <a:ext cx="9349299" cy="509007"/>
          </a:xfrm>
          <a:prstGeom prst="rect">
            <a:avLst/>
          </a:prstGeom>
        </p:spPr>
        <p:txBody>
          <a:bodyPr vert="horz" wrap="square" lIns="0" tIns="0" rIns="0" bIns="0" rtlCol="0" anchor="t">
            <a:spAutoFit/>
          </a:bodyPr>
          <a:lstStyle/>
          <a:p>
            <a:r>
              <a:rPr lang="de-DE" noProof="1"/>
              <a:t>Titelmasterformat durch Klicken bearbeiten</a:t>
            </a:r>
            <a:endParaRPr lang="en-GB" dirty="0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757450" y="1638275"/>
            <a:ext cx="9347443" cy="4960327"/>
          </a:xfrm>
          <a:prstGeom prst="rect">
            <a:avLst/>
          </a:prstGeom>
        </p:spPr>
        <p:txBody>
          <a:bodyPr vert="horz" lIns="0" tIns="0" rIns="0" bIns="0" rtlCol="0">
            <a:noAutofit/>
          </a:bodyPr>
          <a:lstStyle/>
          <a:p>
            <a:pPr lvl="0"/>
            <a:r>
              <a:rPr lang="en-GB" noProof="1"/>
              <a:t>Click to edit text style</a:t>
            </a:r>
          </a:p>
          <a:p>
            <a:pPr lvl="1"/>
            <a:r>
              <a:rPr lang="en-GB" noProof="0" dirty="0"/>
              <a:t>Second level</a:t>
            </a:r>
          </a:p>
          <a:p>
            <a:pPr lvl="2"/>
            <a:r>
              <a:rPr lang="en-GB" noProof="0" dirty="0"/>
              <a:t>Third level</a:t>
            </a:r>
          </a:p>
          <a:p>
            <a:pPr lvl="3"/>
            <a:r>
              <a:rPr lang="en-GB" noProof="0" dirty="0"/>
              <a:t>Forth level</a:t>
            </a:r>
          </a:p>
          <a:p>
            <a:pPr lvl="4"/>
            <a:r>
              <a:rPr lang="en-GB" noProof="0" dirty="0"/>
              <a:t>Fifth level</a:t>
            </a:r>
          </a:p>
        </p:txBody>
      </p:sp>
      <p:sp>
        <p:nvSpPr>
          <p:cNvPr id="86" name="Footer Placeholder 3"/>
          <p:cNvSpPr txBox="1">
            <a:spLocks/>
          </p:cNvSpPr>
          <p:nvPr/>
        </p:nvSpPr>
        <p:spPr>
          <a:xfrm>
            <a:off x="1612016" y="7135385"/>
            <a:ext cx="1309654" cy="152671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r>
              <a:rPr lang="en-GB" sz="992" dirty="0">
                <a:solidFill>
                  <a:srgbClr val="7F7F7F"/>
                </a:solidFill>
                <a:latin typeface="方正准圆简体"/>
                <a:cs typeface="方正准圆简体"/>
              </a:rPr>
              <a:t>标题， </a:t>
            </a:r>
            <a:fld id="{AF6A7A01-F0BB-4441-BAB9-3E7CB064C4A1}" type="datetime4">
              <a:rPr lang="en-GB" sz="992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t>22 April 2021</a:t>
            </a:fld>
            <a:endParaRPr lang="zh-CN" sz="992" dirty="0">
              <a:solidFill>
                <a:srgbClr val="7F7F7F"/>
              </a:solidFill>
            </a:endParaRPr>
          </a:p>
        </p:txBody>
      </p:sp>
      <p:sp>
        <p:nvSpPr>
          <p:cNvPr id="87" name="Slide Number Placeholder 4"/>
          <p:cNvSpPr txBox="1">
            <a:spLocks/>
          </p:cNvSpPr>
          <p:nvPr/>
        </p:nvSpPr>
        <p:spPr>
          <a:xfrm>
            <a:off x="757449" y="7135385"/>
            <a:ext cx="492122" cy="152671"/>
          </a:xfrm>
          <a:prstGeom prst="rect">
            <a:avLst/>
          </a:prstGeom>
        </p:spPr>
        <p:txBody>
          <a:bodyPr wrap="none" lIns="0" tIns="0" rIns="0" bIns="0" anchor="b">
            <a:spAutoFit/>
          </a:bodyPr>
          <a:lstStyle>
            <a:lvl1pPr marL="0" algn="l" rtl="0" latinLnBrk="0">
              <a:defRPr sz="9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rtl="0" latinLnBrk="0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  <a:extLst/>
          </a:lstStyle>
          <a:p>
            <a:pPr eaLnBrk="1" fontAlgn="auto" hangingPunct="1">
              <a:spcBef>
                <a:spcPts val="0"/>
              </a:spcBef>
              <a:spcAft>
                <a:spcPts val="0"/>
              </a:spcAft>
            </a:pPr>
            <a:r>
              <a:rPr lang="en-GB" sz="992" dirty="0">
                <a:solidFill>
                  <a:srgbClr val="7F7F7F"/>
                </a:solidFill>
                <a:latin typeface="方正准圆简体"/>
                <a:cs typeface="方正准圆简体"/>
              </a:rPr>
              <a:t>页码 </a:t>
            </a:r>
            <a:fld id="{7873E190-40CF-412D-9604-1EFCEB1508B2}" type="slidenum">
              <a:rPr lang="en-GB" sz="992" smtClean="0">
                <a:solidFill>
                  <a:srgbClr val="7F7F7F"/>
                </a:solidFill>
              </a:rPr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t>‹#›</a:t>
            </a:fld>
            <a:endParaRPr lang="zh-CN" sz="992" dirty="0">
              <a:solidFill>
                <a:srgbClr val="7F7F7F"/>
              </a:solidFill>
            </a:endParaRPr>
          </a:p>
        </p:txBody>
      </p:sp>
      <p:grpSp>
        <p:nvGrpSpPr>
          <p:cNvPr id="88" name="Group 7"/>
          <p:cNvGrpSpPr>
            <a:grpSpLocks/>
          </p:cNvGrpSpPr>
          <p:nvPr/>
        </p:nvGrpSpPr>
        <p:grpSpPr bwMode="auto">
          <a:xfrm>
            <a:off x="9030911" y="7165052"/>
            <a:ext cx="1077695" cy="278292"/>
            <a:chOff x="1005" y="1644"/>
            <a:chExt cx="3749" cy="1030"/>
          </a:xfrm>
        </p:grpSpPr>
        <p:sp>
          <p:nvSpPr>
            <p:cNvPr id="89" name="Freeform 8"/>
            <p:cNvSpPr>
              <a:spLocks/>
            </p:cNvSpPr>
            <p:nvPr userDrawn="1"/>
          </p:nvSpPr>
          <p:spPr bwMode="auto">
            <a:xfrm>
              <a:off x="1962" y="2123"/>
              <a:ext cx="314" cy="256"/>
            </a:xfrm>
            <a:custGeom>
              <a:avLst/>
              <a:gdLst>
                <a:gd name="T0" fmla="*/ 108 w 314"/>
                <a:gd name="T1" fmla="*/ 256 h 256"/>
                <a:gd name="T2" fmla="*/ 314 w 314"/>
                <a:gd name="T3" fmla="*/ 0 h 256"/>
                <a:gd name="T4" fmla="*/ 101 w 314"/>
                <a:gd name="T5" fmla="*/ 0 h 256"/>
                <a:gd name="T6" fmla="*/ 0 w 314"/>
                <a:gd name="T7" fmla="*/ 126 h 256"/>
                <a:gd name="T8" fmla="*/ 108 w 314"/>
                <a:gd name="T9" fmla="*/ 256 h 25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</a:cxnLst>
              <a:rect l="0" t="0" r="r" b="b"/>
              <a:pathLst>
                <a:path w="314" h="256">
                  <a:moveTo>
                    <a:pt x="108" y="256"/>
                  </a:moveTo>
                  <a:lnTo>
                    <a:pt x="314" y="0"/>
                  </a:lnTo>
                  <a:lnTo>
                    <a:pt x="101" y="0"/>
                  </a:lnTo>
                  <a:lnTo>
                    <a:pt x="0" y="126"/>
                  </a:lnTo>
                  <a:lnTo>
                    <a:pt x="108" y="256"/>
                  </a:lnTo>
                  <a:close/>
                </a:path>
              </a:pathLst>
            </a:custGeom>
            <a:solidFill>
              <a:srgbClr val="F15A22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1103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0" name="Freeform 9"/>
            <p:cNvSpPr>
              <a:spLocks noEditPoints="1"/>
            </p:cNvSpPr>
            <p:nvPr userDrawn="1"/>
          </p:nvSpPr>
          <p:spPr bwMode="auto">
            <a:xfrm>
              <a:off x="1005" y="1644"/>
              <a:ext cx="1183" cy="1014"/>
            </a:xfrm>
            <a:custGeom>
              <a:avLst/>
              <a:gdLst>
                <a:gd name="T0" fmla="*/ 359 w 501"/>
                <a:gd name="T1" fmla="*/ 313 h 429"/>
                <a:gd name="T2" fmla="*/ 339 w 501"/>
                <a:gd name="T3" fmla="*/ 287 h 429"/>
                <a:gd name="T4" fmla="*/ 331 w 501"/>
                <a:gd name="T5" fmla="*/ 277 h 429"/>
                <a:gd name="T6" fmla="*/ 288 w 501"/>
                <a:gd name="T7" fmla="*/ 257 h 429"/>
                <a:gd name="T8" fmla="*/ 232 w 501"/>
                <a:gd name="T9" fmla="*/ 313 h 429"/>
                <a:gd name="T10" fmla="*/ 288 w 501"/>
                <a:gd name="T11" fmla="*/ 368 h 429"/>
                <a:gd name="T12" fmla="*/ 331 w 501"/>
                <a:gd name="T13" fmla="*/ 348 h 429"/>
                <a:gd name="T14" fmla="*/ 339 w 501"/>
                <a:gd name="T15" fmla="*/ 338 h 429"/>
                <a:gd name="T16" fmla="*/ 359 w 501"/>
                <a:gd name="T17" fmla="*/ 313 h 429"/>
                <a:gd name="T18" fmla="*/ 162 w 501"/>
                <a:gd name="T19" fmla="*/ 312 h 429"/>
                <a:gd name="T20" fmla="*/ 288 w 501"/>
                <a:gd name="T21" fmla="*/ 188 h 429"/>
                <a:gd name="T22" fmla="*/ 384 w 501"/>
                <a:gd name="T23" fmla="*/ 232 h 429"/>
                <a:gd name="T24" fmla="*/ 385 w 501"/>
                <a:gd name="T25" fmla="*/ 234 h 429"/>
                <a:gd name="T26" fmla="*/ 387 w 501"/>
                <a:gd name="T27" fmla="*/ 233 h 429"/>
                <a:gd name="T28" fmla="*/ 250 w 501"/>
                <a:gd name="T29" fmla="*/ 0 h 429"/>
                <a:gd name="T30" fmla="*/ 0 w 501"/>
                <a:gd name="T31" fmla="*/ 429 h 429"/>
                <a:gd name="T32" fmla="*/ 244 w 501"/>
                <a:gd name="T33" fmla="*/ 429 h 429"/>
                <a:gd name="T34" fmla="*/ 245 w 501"/>
                <a:gd name="T35" fmla="*/ 428 h 429"/>
                <a:gd name="T36" fmla="*/ 220 w 501"/>
                <a:gd name="T37" fmla="*/ 417 h 429"/>
                <a:gd name="T38" fmla="*/ 162 w 501"/>
                <a:gd name="T39" fmla="*/ 312 h 429"/>
                <a:gd name="T40" fmla="*/ 496 w 501"/>
                <a:gd name="T41" fmla="*/ 427 h 429"/>
                <a:gd name="T42" fmla="*/ 470 w 501"/>
                <a:gd name="T43" fmla="*/ 420 h 429"/>
                <a:gd name="T44" fmla="*/ 405 w 501"/>
                <a:gd name="T45" fmla="*/ 367 h 429"/>
                <a:gd name="T46" fmla="*/ 380 w 501"/>
                <a:gd name="T47" fmla="*/ 398 h 429"/>
                <a:gd name="T48" fmla="*/ 333 w 501"/>
                <a:gd name="T49" fmla="*/ 428 h 429"/>
                <a:gd name="T50" fmla="*/ 333 w 501"/>
                <a:gd name="T51" fmla="*/ 429 h 429"/>
                <a:gd name="T52" fmla="*/ 501 w 501"/>
                <a:gd name="T53" fmla="*/ 429 h 429"/>
                <a:gd name="T54" fmla="*/ 501 w 501"/>
                <a:gd name="T55" fmla="*/ 428 h 429"/>
                <a:gd name="T56" fmla="*/ 496 w 501"/>
                <a:gd name="T57" fmla="*/ 427 h 429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</a:cxnLst>
              <a:rect l="0" t="0" r="r" b="b"/>
              <a:pathLst>
                <a:path w="501" h="429">
                  <a:moveTo>
                    <a:pt x="359" y="313"/>
                  </a:moveTo>
                  <a:cubicBezTo>
                    <a:pt x="353" y="305"/>
                    <a:pt x="350" y="300"/>
                    <a:pt x="339" y="287"/>
                  </a:cubicBezTo>
                  <a:cubicBezTo>
                    <a:pt x="336" y="283"/>
                    <a:pt x="335" y="282"/>
                    <a:pt x="331" y="277"/>
                  </a:cubicBezTo>
                  <a:cubicBezTo>
                    <a:pt x="320" y="265"/>
                    <a:pt x="306" y="257"/>
                    <a:pt x="288" y="257"/>
                  </a:cubicBezTo>
                  <a:cubicBezTo>
                    <a:pt x="257" y="257"/>
                    <a:pt x="232" y="282"/>
                    <a:pt x="232" y="313"/>
                  </a:cubicBezTo>
                  <a:cubicBezTo>
                    <a:pt x="232" y="343"/>
                    <a:pt x="257" y="368"/>
                    <a:pt x="288" y="368"/>
                  </a:cubicBezTo>
                  <a:cubicBezTo>
                    <a:pt x="306" y="368"/>
                    <a:pt x="320" y="360"/>
                    <a:pt x="331" y="348"/>
                  </a:cubicBezTo>
                  <a:cubicBezTo>
                    <a:pt x="335" y="343"/>
                    <a:pt x="336" y="342"/>
                    <a:pt x="339" y="338"/>
                  </a:cubicBezTo>
                  <a:cubicBezTo>
                    <a:pt x="350" y="325"/>
                    <a:pt x="353" y="320"/>
                    <a:pt x="359" y="313"/>
                  </a:cubicBezTo>
                  <a:moveTo>
                    <a:pt x="162" y="312"/>
                  </a:moveTo>
                  <a:cubicBezTo>
                    <a:pt x="162" y="243"/>
                    <a:pt x="218" y="188"/>
                    <a:pt x="288" y="188"/>
                  </a:cubicBezTo>
                  <a:cubicBezTo>
                    <a:pt x="322" y="188"/>
                    <a:pt x="357" y="201"/>
                    <a:pt x="384" y="232"/>
                  </a:cubicBezTo>
                  <a:cubicBezTo>
                    <a:pt x="385" y="234"/>
                    <a:pt x="385" y="234"/>
                    <a:pt x="385" y="234"/>
                  </a:cubicBezTo>
                  <a:cubicBezTo>
                    <a:pt x="387" y="233"/>
                    <a:pt x="387" y="233"/>
                    <a:pt x="387" y="233"/>
                  </a:cubicBezTo>
                  <a:cubicBezTo>
                    <a:pt x="250" y="0"/>
                    <a:pt x="250" y="0"/>
                    <a:pt x="250" y="0"/>
                  </a:cubicBezTo>
                  <a:cubicBezTo>
                    <a:pt x="0" y="429"/>
                    <a:pt x="0" y="429"/>
                    <a:pt x="0" y="429"/>
                  </a:cubicBezTo>
                  <a:cubicBezTo>
                    <a:pt x="244" y="429"/>
                    <a:pt x="244" y="429"/>
                    <a:pt x="244" y="429"/>
                  </a:cubicBezTo>
                  <a:cubicBezTo>
                    <a:pt x="245" y="428"/>
                    <a:pt x="245" y="428"/>
                    <a:pt x="245" y="428"/>
                  </a:cubicBezTo>
                  <a:cubicBezTo>
                    <a:pt x="234" y="425"/>
                    <a:pt x="224" y="419"/>
                    <a:pt x="220" y="417"/>
                  </a:cubicBezTo>
                  <a:cubicBezTo>
                    <a:pt x="185" y="395"/>
                    <a:pt x="162" y="357"/>
                    <a:pt x="162" y="312"/>
                  </a:cubicBezTo>
                  <a:moveTo>
                    <a:pt x="496" y="427"/>
                  </a:moveTo>
                  <a:cubicBezTo>
                    <a:pt x="485" y="425"/>
                    <a:pt x="476" y="422"/>
                    <a:pt x="470" y="420"/>
                  </a:cubicBezTo>
                  <a:cubicBezTo>
                    <a:pt x="444" y="409"/>
                    <a:pt x="423" y="389"/>
                    <a:pt x="405" y="367"/>
                  </a:cubicBezTo>
                  <a:cubicBezTo>
                    <a:pt x="405" y="367"/>
                    <a:pt x="392" y="385"/>
                    <a:pt x="380" y="398"/>
                  </a:cubicBezTo>
                  <a:cubicBezTo>
                    <a:pt x="362" y="417"/>
                    <a:pt x="343" y="425"/>
                    <a:pt x="333" y="428"/>
                  </a:cubicBezTo>
                  <a:cubicBezTo>
                    <a:pt x="333" y="429"/>
                    <a:pt x="333" y="429"/>
                    <a:pt x="333" y="429"/>
                  </a:cubicBezTo>
                  <a:cubicBezTo>
                    <a:pt x="501" y="429"/>
                    <a:pt x="501" y="429"/>
                    <a:pt x="501" y="429"/>
                  </a:cubicBezTo>
                  <a:cubicBezTo>
                    <a:pt x="501" y="428"/>
                    <a:pt x="501" y="428"/>
                    <a:pt x="501" y="428"/>
                  </a:cubicBezTo>
                  <a:cubicBezTo>
                    <a:pt x="501" y="428"/>
                    <a:pt x="499" y="427"/>
                    <a:pt x="496" y="427"/>
                  </a:cubicBezTo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1103" dirty="0">
                <a:solidFill>
                  <a:srgbClr val="000000"/>
                </a:solidFill>
                <a:latin typeface="Arial"/>
              </a:endParaRPr>
            </a:p>
          </p:txBody>
        </p:sp>
        <p:sp>
          <p:nvSpPr>
            <p:cNvPr id="91" name="Freeform 10"/>
            <p:cNvSpPr>
              <a:spLocks noEditPoints="1"/>
            </p:cNvSpPr>
            <p:nvPr userDrawn="1"/>
          </p:nvSpPr>
          <p:spPr bwMode="auto">
            <a:xfrm>
              <a:off x="2540" y="1904"/>
              <a:ext cx="2214" cy="770"/>
            </a:xfrm>
            <a:custGeom>
              <a:avLst/>
              <a:gdLst>
                <a:gd name="T0" fmla="*/ 171 w 937"/>
                <a:gd name="T1" fmla="*/ 136 h 326"/>
                <a:gd name="T2" fmla="*/ 78 w 937"/>
                <a:gd name="T3" fmla="*/ 89 h 326"/>
                <a:gd name="T4" fmla="*/ 125 w 937"/>
                <a:gd name="T5" fmla="*/ 53 h 326"/>
                <a:gd name="T6" fmla="*/ 186 w 937"/>
                <a:gd name="T7" fmla="*/ 100 h 326"/>
                <a:gd name="T8" fmla="*/ 253 w 937"/>
                <a:gd name="T9" fmla="*/ 100 h 326"/>
                <a:gd name="T10" fmla="*/ 128 w 937"/>
                <a:gd name="T11" fmla="*/ 0 h 326"/>
                <a:gd name="T12" fmla="*/ 12 w 937"/>
                <a:gd name="T13" fmla="*/ 94 h 326"/>
                <a:gd name="T14" fmla="*/ 104 w 937"/>
                <a:gd name="T15" fmla="*/ 183 h 326"/>
                <a:gd name="T16" fmla="*/ 197 w 937"/>
                <a:gd name="T17" fmla="*/ 234 h 326"/>
                <a:gd name="T18" fmla="*/ 136 w 937"/>
                <a:gd name="T19" fmla="*/ 273 h 326"/>
                <a:gd name="T20" fmla="*/ 67 w 937"/>
                <a:gd name="T21" fmla="*/ 215 h 326"/>
                <a:gd name="T22" fmla="*/ 1 w 937"/>
                <a:gd name="T23" fmla="*/ 215 h 326"/>
                <a:gd name="T24" fmla="*/ 134 w 937"/>
                <a:gd name="T25" fmla="*/ 326 h 326"/>
                <a:gd name="T26" fmla="*/ 263 w 937"/>
                <a:gd name="T27" fmla="*/ 226 h 326"/>
                <a:gd name="T28" fmla="*/ 171 w 937"/>
                <a:gd name="T29" fmla="*/ 136 h 326"/>
                <a:gd name="T30" fmla="*/ 541 w 937"/>
                <a:gd name="T31" fmla="*/ 121 h 326"/>
                <a:gd name="T32" fmla="*/ 541 w 937"/>
                <a:gd name="T33" fmla="*/ 121 h 326"/>
                <a:gd name="T34" fmla="*/ 473 w 937"/>
                <a:gd name="T35" fmla="*/ 87 h 326"/>
                <a:gd name="T36" fmla="*/ 374 w 937"/>
                <a:gd name="T37" fmla="*/ 204 h 326"/>
                <a:gd name="T38" fmla="*/ 475 w 937"/>
                <a:gd name="T39" fmla="*/ 325 h 326"/>
                <a:gd name="T40" fmla="*/ 543 w 937"/>
                <a:gd name="T41" fmla="*/ 290 h 326"/>
                <a:gd name="T42" fmla="*/ 544 w 937"/>
                <a:gd name="T43" fmla="*/ 290 h 326"/>
                <a:gd name="T44" fmla="*/ 544 w 937"/>
                <a:gd name="T45" fmla="*/ 319 h 326"/>
                <a:gd name="T46" fmla="*/ 603 w 937"/>
                <a:gd name="T47" fmla="*/ 319 h 326"/>
                <a:gd name="T48" fmla="*/ 603 w 937"/>
                <a:gd name="T49" fmla="*/ 8 h 326"/>
                <a:gd name="T50" fmla="*/ 541 w 937"/>
                <a:gd name="T51" fmla="*/ 8 h 326"/>
                <a:gd name="T52" fmla="*/ 541 w 937"/>
                <a:gd name="T53" fmla="*/ 121 h 326"/>
                <a:gd name="T54" fmla="*/ 490 w 937"/>
                <a:gd name="T55" fmla="*/ 278 h 326"/>
                <a:gd name="T56" fmla="*/ 436 w 937"/>
                <a:gd name="T57" fmla="*/ 206 h 326"/>
                <a:gd name="T58" fmla="*/ 490 w 937"/>
                <a:gd name="T59" fmla="*/ 134 h 326"/>
                <a:gd name="T60" fmla="*/ 543 w 937"/>
                <a:gd name="T61" fmla="*/ 205 h 326"/>
                <a:gd name="T62" fmla="*/ 490 w 937"/>
                <a:gd name="T63" fmla="*/ 278 h 326"/>
                <a:gd name="T64" fmla="*/ 741 w 937"/>
                <a:gd name="T65" fmla="*/ 87 h 326"/>
                <a:gd name="T66" fmla="*/ 626 w 937"/>
                <a:gd name="T67" fmla="*/ 206 h 326"/>
                <a:gd name="T68" fmla="*/ 741 w 937"/>
                <a:gd name="T69" fmla="*/ 325 h 326"/>
                <a:gd name="T70" fmla="*/ 846 w 937"/>
                <a:gd name="T71" fmla="*/ 249 h 326"/>
                <a:gd name="T72" fmla="*/ 792 w 937"/>
                <a:gd name="T73" fmla="*/ 249 h 326"/>
                <a:gd name="T74" fmla="*/ 743 w 937"/>
                <a:gd name="T75" fmla="*/ 278 h 326"/>
                <a:gd name="T76" fmla="*/ 687 w 937"/>
                <a:gd name="T77" fmla="*/ 221 h 326"/>
                <a:gd name="T78" fmla="*/ 850 w 937"/>
                <a:gd name="T79" fmla="*/ 221 h 326"/>
                <a:gd name="T80" fmla="*/ 741 w 937"/>
                <a:gd name="T81" fmla="*/ 87 h 326"/>
                <a:gd name="T82" fmla="*/ 687 w 937"/>
                <a:gd name="T83" fmla="*/ 182 h 326"/>
                <a:gd name="T84" fmla="*/ 739 w 937"/>
                <a:gd name="T85" fmla="*/ 134 h 326"/>
                <a:gd name="T86" fmla="*/ 788 w 937"/>
                <a:gd name="T87" fmla="*/ 182 h 326"/>
                <a:gd name="T88" fmla="*/ 687 w 937"/>
                <a:gd name="T89" fmla="*/ 182 h 326"/>
                <a:gd name="T90" fmla="*/ 875 w 937"/>
                <a:gd name="T91" fmla="*/ 319 h 326"/>
                <a:gd name="T92" fmla="*/ 937 w 937"/>
                <a:gd name="T93" fmla="*/ 319 h 326"/>
                <a:gd name="T94" fmla="*/ 937 w 937"/>
                <a:gd name="T95" fmla="*/ 8 h 326"/>
                <a:gd name="T96" fmla="*/ 875 w 937"/>
                <a:gd name="T97" fmla="*/ 8 h 326"/>
                <a:gd name="T98" fmla="*/ 875 w 937"/>
                <a:gd name="T99" fmla="*/ 319 h 326"/>
                <a:gd name="T100" fmla="*/ 286 w 937"/>
                <a:gd name="T101" fmla="*/ 319 h 326"/>
                <a:gd name="T102" fmla="*/ 348 w 937"/>
                <a:gd name="T103" fmla="*/ 319 h 326"/>
                <a:gd name="T104" fmla="*/ 348 w 937"/>
                <a:gd name="T105" fmla="*/ 93 h 326"/>
                <a:gd name="T106" fmla="*/ 286 w 937"/>
                <a:gd name="T107" fmla="*/ 93 h 326"/>
                <a:gd name="T108" fmla="*/ 286 w 937"/>
                <a:gd name="T109" fmla="*/ 319 h 326"/>
                <a:gd name="T110" fmla="*/ 286 w 937"/>
                <a:gd name="T111" fmla="*/ 59 h 326"/>
                <a:gd name="T112" fmla="*/ 348 w 937"/>
                <a:gd name="T113" fmla="*/ 59 h 326"/>
                <a:gd name="T114" fmla="*/ 348 w 937"/>
                <a:gd name="T115" fmla="*/ 8 h 326"/>
                <a:gd name="T116" fmla="*/ 286 w 937"/>
                <a:gd name="T117" fmla="*/ 8 h 326"/>
                <a:gd name="T118" fmla="*/ 286 w 937"/>
                <a:gd name="T119" fmla="*/ 59 h 326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  <a:cxn ang="0">
                  <a:pos x="T66" y="T67"/>
                </a:cxn>
                <a:cxn ang="0">
                  <a:pos x="T68" y="T69"/>
                </a:cxn>
                <a:cxn ang="0">
                  <a:pos x="T70" y="T71"/>
                </a:cxn>
                <a:cxn ang="0">
                  <a:pos x="T72" y="T73"/>
                </a:cxn>
                <a:cxn ang="0">
                  <a:pos x="T74" y="T75"/>
                </a:cxn>
                <a:cxn ang="0">
                  <a:pos x="T76" y="T77"/>
                </a:cxn>
                <a:cxn ang="0">
                  <a:pos x="T78" y="T79"/>
                </a:cxn>
                <a:cxn ang="0">
                  <a:pos x="T80" y="T81"/>
                </a:cxn>
                <a:cxn ang="0">
                  <a:pos x="T82" y="T83"/>
                </a:cxn>
                <a:cxn ang="0">
                  <a:pos x="T84" y="T85"/>
                </a:cxn>
                <a:cxn ang="0">
                  <a:pos x="T86" y="T87"/>
                </a:cxn>
                <a:cxn ang="0">
                  <a:pos x="T88" y="T89"/>
                </a:cxn>
                <a:cxn ang="0">
                  <a:pos x="T90" y="T91"/>
                </a:cxn>
                <a:cxn ang="0">
                  <a:pos x="T92" y="T93"/>
                </a:cxn>
                <a:cxn ang="0">
                  <a:pos x="T94" y="T95"/>
                </a:cxn>
                <a:cxn ang="0">
                  <a:pos x="T96" y="T97"/>
                </a:cxn>
                <a:cxn ang="0">
                  <a:pos x="T98" y="T99"/>
                </a:cxn>
                <a:cxn ang="0">
                  <a:pos x="T100" y="T101"/>
                </a:cxn>
                <a:cxn ang="0">
                  <a:pos x="T102" y="T103"/>
                </a:cxn>
                <a:cxn ang="0">
                  <a:pos x="T104" y="T105"/>
                </a:cxn>
                <a:cxn ang="0">
                  <a:pos x="T106" y="T107"/>
                </a:cxn>
                <a:cxn ang="0">
                  <a:pos x="T108" y="T109"/>
                </a:cxn>
                <a:cxn ang="0">
                  <a:pos x="T110" y="T111"/>
                </a:cxn>
                <a:cxn ang="0">
                  <a:pos x="T112" y="T113"/>
                </a:cxn>
                <a:cxn ang="0">
                  <a:pos x="T114" y="T115"/>
                </a:cxn>
                <a:cxn ang="0">
                  <a:pos x="T116" y="T117"/>
                </a:cxn>
                <a:cxn ang="0">
                  <a:pos x="T118" y="T119"/>
                </a:cxn>
              </a:cxnLst>
              <a:rect l="0" t="0" r="r" b="b"/>
              <a:pathLst>
                <a:path w="937" h="326">
                  <a:moveTo>
                    <a:pt x="171" y="136"/>
                  </a:moveTo>
                  <a:cubicBezTo>
                    <a:pt x="93" y="116"/>
                    <a:pt x="78" y="113"/>
                    <a:pt x="78" y="89"/>
                  </a:cubicBezTo>
                  <a:cubicBezTo>
                    <a:pt x="78" y="63"/>
                    <a:pt x="103" y="53"/>
                    <a:pt x="125" y="53"/>
                  </a:cubicBezTo>
                  <a:cubicBezTo>
                    <a:pt x="158" y="53"/>
                    <a:pt x="184" y="63"/>
                    <a:pt x="186" y="100"/>
                  </a:cubicBezTo>
                  <a:cubicBezTo>
                    <a:pt x="253" y="100"/>
                    <a:pt x="253" y="100"/>
                    <a:pt x="253" y="100"/>
                  </a:cubicBezTo>
                  <a:cubicBezTo>
                    <a:pt x="253" y="29"/>
                    <a:pt x="193" y="0"/>
                    <a:pt x="128" y="0"/>
                  </a:cubicBezTo>
                  <a:cubicBezTo>
                    <a:pt x="72" y="0"/>
                    <a:pt x="12" y="31"/>
                    <a:pt x="12" y="94"/>
                  </a:cubicBezTo>
                  <a:cubicBezTo>
                    <a:pt x="12" y="153"/>
                    <a:pt x="58" y="171"/>
                    <a:pt x="104" y="183"/>
                  </a:cubicBezTo>
                  <a:cubicBezTo>
                    <a:pt x="150" y="195"/>
                    <a:pt x="197" y="201"/>
                    <a:pt x="197" y="234"/>
                  </a:cubicBezTo>
                  <a:cubicBezTo>
                    <a:pt x="197" y="266"/>
                    <a:pt x="160" y="273"/>
                    <a:pt x="136" y="273"/>
                  </a:cubicBezTo>
                  <a:cubicBezTo>
                    <a:pt x="100" y="273"/>
                    <a:pt x="67" y="257"/>
                    <a:pt x="67" y="215"/>
                  </a:cubicBezTo>
                  <a:cubicBezTo>
                    <a:pt x="1" y="215"/>
                    <a:pt x="1" y="215"/>
                    <a:pt x="1" y="215"/>
                  </a:cubicBezTo>
                  <a:cubicBezTo>
                    <a:pt x="0" y="292"/>
                    <a:pt x="65" y="326"/>
                    <a:pt x="134" y="326"/>
                  </a:cubicBezTo>
                  <a:cubicBezTo>
                    <a:pt x="218" y="326"/>
                    <a:pt x="263" y="283"/>
                    <a:pt x="263" y="226"/>
                  </a:cubicBezTo>
                  <a:cubicBezTo>
                    <a:pt x="263" y="156"/>
                    <a:pt x="193" y="141"/>
                    <a:pt x="171" y="136"/>
                  </a:cubicBezTo>
                  <a:moveTo>
                    <a:pt x="541" y="121"/>
                  </a:moveTo>
                  <a:cubicBezTo>
                    <a:pt x="541" y="121"/>
                    <a:pt x="541" y="121"/>
                    <a:pt x="541" y="121"/>
                  </a:cubicBezTo>
                  <a:cubicBezTo>
                    <a:pt x="526" y="99"/>
                    <a:pt x="500" y="87"/>
                    <a:pt x="473" y="87"/>
                  </a:cubicBezTo>
                  <a:cubicBezTo>
                    <a:pt x="407" y="87"/>
                    <a:pt x="374" y="144"/>
                    <a:pt x="374" y="204"/>
                  </a:cubicBezTo>
                  <a:cubicBezTo>
                    <a:pt x="374" y="266"/>
                    <a:pt x="407" y="325"/>
                    <a:pt x="475" y="325"/>
                  </a:cubicBezTo>
                  <a:cubicBezTo>
                    <a:pt x="504" y="325"/>
                    <a:pt x="529" y="314"/>
                    <a:pt x="543" y="290"/>
                  </a:cubicBezTo>
                  <a:cubicBezTo>
                    <a:pt x="544" y="290"/>
                    <a:pt x="544" y="290"/>
                    <a:pt x="544" y="290"/>
                  </a:cubicBezTo>
                  <a:cubicBezTo>
                    <a:pt x="544" y="319"/>
                    <a:pt x="544" y="319"/>
                    <a:pt x="544" y="319"/>
                  </a:cubicBezTo>
                  <a:cubicBezTo>
                    <a:pt x="603" y="319"/>
                    <a:pt x="603" y="319"/>
                    <a:pt x="603" y="319"/>
                  </a:cubicBezTo>
                  <a:cubicBezTo>
                    <a:pt x="603" y="8"/>
                    <a:pt x="603" y="8"/>
                    <a:pt x="603" y="8"/>
                  </a:cubicBezTo>
                  <a:cubicBezTo>
                    <a:pt x="541" y="8"/>
                    <a:pt x="541" y="8"/>
                    <a:pt x="541" y="8"/>
                  </a:cubicBezTo>
                  <a:lnTo>
                    <a:pt x="541" y="121"/>
                  </a:lnTo>
                  <a:close/>
                  <a:moveTo>
                    <a:pt x="490" y="278"/>
                  </a:moveTo>
                  <a:cubicBezTo>
                    <a:pt x="452" y="278"/>
                    <a:pt x="436" y="241"/>
                    <a:pt x="436" y="206"/>
                  </a:cubicBezTo>
                  <a:cubicBezTo>
                    <a:pt x="436" y="169"/>
                    <a:pt x="449" y="134"/>
                    <a:pt x="490" y="134"/>
                  </a:cubicBezTo>
                  <a:cubicBezTo>
                    <a:pt x="530" y="134"/>
                    <a:pt x="543" y="169"/>
                    <a:pt x="543" y="205"/>
                  </a:cubicBezTo>
                  <a:cubicBezTo>
                    <a:pt x="543" y="242"/>
                    <a:pt x="531" y="278"/>
                    <a:pt x="490" y="278"/>
                  </a:cubicBezTo>
                  <a:moveTo>
                    <a:pt x="741" y="87"/>
                  </a:moveTo>
                  <a:cubicBezTo>
                    <a:pt x="672" y="87"/>
                    <a:pt x="626" y="139"/>
                    <a:pt x="626" y="206"/>
                  </a:cubicBezTo>
                  <a:cubicBezTo>
                    <a:pt x="626" y="276"/>
                    <a:pt x="670" y="325"/>
                    <a:pt x="741" y="325"/>
                  </a:cubicBezTo>
                  <a:cubicBezTo>
                    <a:pt x="792" y="325"/>
                    <a:pt x="829" y="302"/>
                    <a:pt x="846" y="249"/>
                  </a:cubicBezTo>
                  <a:cubicBezTo>
                    <a:pt x="792" y="249"/>
                    <a:pt x="792" y="249"/>
                    <a:pt x="792" y="249"/>
                  </a:cubicBezTo>
                  <a:cubicBezTo>
                    <a:pt x="788" y="263"/>
                    <a:pt x="768" y="278"/>
                    <a:pt x="743" y="278"/>
                  </a:cubicBezTo>
                  <a:cubicBezTo>
                    <a:pt x="708" y="278"/>
                    <a:pt x="689" y="260"/>
                    <a:pt x="687" y="221"/>
                  </a:cubicBezTo>
                  <a:cubicBezTo>
                    <a:pt x="850" y="221"/>
                    <a:pt x="850" y="221"/>
                    <a:pt x="850" y="221"/>
                  </a:cubicBezTo>
                  <a:cubicBezTo>
                    <a:pt x="854" y="152"/>
                    <a:pt x="817" y="87"/>
                    <a:pt x="741" y="87"/>
                  </a:cubicBezTo>
                  <a:moveTo>
                    <a:pt x="687" y="182"/>
                  </a:moveTo>
                  <a:cubicBezTo>
                    <a:pt x="688" y="164"/>
                    <a:pt x="700" y="134"/>
                    <a:pt x="739" y="134"/>
                  </a:cubicBezTo>
                  <a:cubicBezTo>
                    <a:pt x="769" y="134"/>
                    <a:pt x="782" y="151"/>
                    <a:pt x="788" y="182"/>
                  </a:cubicBezTo>
                  <a:lnTo>
                    <a:pt x="687" y="182"/>
                  </a:lnTo>
                  <a:close/>
                  <a:moveTo>
                    <a:pt x="875" y="319"/>
                  </a:moveTo>
                  <a:cubicBezTo>
                    <a:pt x="937" y="319"/>
                    <a:pt x="937" y="319"/>
                    <a:pt x="937" y="319"/>
                  </a:cubicBezTo>
                  <a:cubicBezTo>
                    <a:pt x="937" y="8"/>
                    <a:pt x="937" y="8"/>
                    <a:pt x="937" y="8"/>
                  </a:cubicBezTo>
                  <a:cubicBezTo>
                    <a:pt x="875" y="8"/>
                    <a:pt x="875" y="8"/>
                    <a:pt x="875" y="8"/>
                  </a:cubicBezTo>
                  <a:lnTo>
                    <a:pt x="875" y="319"/>
                  </a:lnTo>
                  <a:close/>
                  <a:moveTo>
                    <a:pt x="286" y="319"/>
                  </a:moveTo>
                  <a:cubicBezTo>
                    <a:pt x="348" y="319"/>
                    <a:pt x="348" y="319"/>
                    <a:pt x="348" y="319"/>
                  </a:cubicBezTo>
                  <a:cubicBezTo>
                    <a:pt x="348" y="93"/>
                    <a:pt x="348" y="93"/>
                    <a:pt x="348" y="93"/>
                  </a:cubicBezTo>
                  <a:cubicBezTo>
                    <a:pt x="286" y="93"/>
                    <a:pt x="286" y="93"/>
                    <a:pt x="286" y="93"/>
                  </a:cubicBezTo>
                  <a:lnTo>
                    <a:pt x="286" y="319"/>
                  </a:lnTo>
                  <a:close/>
                  <a:moveTo>
                    <a:pt x="286" y="59"/>
                  </a:moveTo>
                  <a:cubicBezTo>
                    <a:pt x="348" y="59"/>
                    <a:pt x="348" y="59"/>
                    <a:pt x="348" y="59"/>
                  </a:cubicBezTo>
                  <a:cubicBezTo>
                    <a:pt x="348" y="8"/>
                    <a:pt x="348" y="8"/>
                    <a:pt x="348" y="8"/>
                  </a:cubicBezTo>
                  <a:cubicBezTo>
                    <a:pt x="286" y="8"/>
                    <a:pt x="286" y="8"/>
                    <a:pt x="286" y="8"/>
                  </a:cubicBezTo>
                  <a:lnTo>
                    <a:pt x="286" y="59"/>
                  </a:lnTo>
                  <a:close/>
                </a:path>
              </a:pathLst>
            </a:custGeom>
            <a:solidFill>
              <a:srgbClr val="005BAA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</a:pPr>
              <a:endParaRPr lang="en-GB" sz="1103" dirty="0">
                <a:solidFill>
                  <a:srgbClr val="000000"/>
                </a:solidFill>
                <a:latin typeface="Arial"/>
              </a:endParaRPr>
            </a:p>
          </p:txBody>
        </p:sp>
      </p:grpSp>
      <p:cxnSp>
        <p:nvCxnSpPr>
          <p:cNvPr id="49" name="Straight Connector 48"/>
          <p:cNvCxnSpPr/>
          <p:nvPr/>
        </p:nvCxnSpPr>
        <p:spPr>
          <a:xfrm>
            <a:off x="757450" y="7036175"/>
            <a:ext cx="9347443" cy="0"/>
          </a:xfrm>
          <a:prstGeom prst="line">
            <a:avLst/>
          </a:prstGeom>
          <a:ln w="3175">
            <a:solidFill>
              <a:schemeClr val="bg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MSIPCMContentMarking" descr="{&quot;HashCode&quot;:238713050,&quot;Placement&quot;:&quot;Footer&quot;,&quot;Top&quot;:576.9953,&quot;Left&quot;:394.911743,&quot;SlideWidth&quot;:842,&quot;SlideHeight&quot;:595}">
            <a:extLst>
              <a:ext uri="{FF2B5EF4-FFF2-40B4-BE49-F238E27FC236}">
                <a16:creationId xmlns:a16="http://schemas.microsoft.com/office/drawing/2014/main" id="{B2DEA5D4-EC36-4B9A-84C9-87CBB3DDB568}"/>
              </a:ext>
            </a:extLst>
          </p:cNvPr>
          <p:cNvSpPr txBox="1"/>
          <p:nvPr userDrawn="1"/>
        </p:nvSpPr>
        <p:spPr>
          <a:xfrm>
            <a:off x="5015379" y="7327840"/>
            <a:ext cx="662642" cy="233422"/>
          </a:xfrm>
          <a:prstGeom prst="rect">
            <a:avLst/>
          </a:prstGeom>
          <a:noFill/>
        </p:spPr>
        <p:txBody>
          <a:bodyPr vert="horz" wrap="square" lIns="0" tIns="0" rIns="0" bIns="0" rtlCol="0" anchor="ctr" anchorCtr="1">
            <a:spAutoFit/>
          </a:bodyPr>
          <a:lstStyle/>
          <a:p>
            <a:pPr algn="ctr">
              <a:spcBef>
                <a:spcPct val="0"/>
              </a:spcBef>
              <a:spcAft>
                <a:spcPct val="0"/>
              </a:spcAft>
            </a:pPr>
            <a:r>
              <a:rPr lang="fr-FR" sz="900">
                <a:solidFill>
                  <a:srgbClr val="7F7F7F"/>
                </a:solidFill>
                <a:latin typeface="Arial" panose="020B0604020202020204" pitchFamily="34" charset="0"/>
              </a:rPr>
              <a:t>General</a:t>
            </a:r>
            <a:endParaRPr lang="fr-FR" sz="900" dirty="0" err="1">
              <a:solidFill>
                <a:srgbClr val="7F7F7F"/>
              </a:solidFill>
              <a:latin typeface="Arial" panose="020B0604020202020204" pitchFamily="34" charset="0"/>
            </a:endParaRPr>
          </a:p>
        </p:txBody>
      </p:sp>
    </p:spTree>
    <p:custDataLst>
      <p:tags r:id="rId4"/>
    </p:custDataLst>
    <p:extLst>
      <p:ext uri="{BB962C8B-B14F-4D97-AF65-F5344CB8AC3E}">
        <p14:creationId xmlns:p14="http://schemas.microsoft.com/office/powerpoint/2010/main" val="3192246774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841" r:id="rId1"/>
  </p:sldLayoutIdLst>
  <p:hf sldNum="0" hdr="0" dt="0"/>
  <p:txStyles>
    <p:titleStyle>
      <a:lvl1pPr algn="l" defTabSz="1008126" rtl="0" eaLnBrk="1" latinLnBrk="0" hangingPunct="1">
        <a:spcBef>
          <a:spcPct val="0"/>
        </a:spcBef>
        <a:buNone/>
        <a:defRPr sz="3308" b="1" kern="1200">
          <a:solidFill>
            <a:schemeClr val="accent4"/>
          </a:solidFill>
          <a:latin typeface="+mj-lt"/>
          <a:ea typeface="+mj-ea"/>
          <a:cs typeface="+mj-cs"/>
        </a:defRPr>
      </a:lvl1pPr>
    </p:titleStyle>
    <p:bodyStyle>
      <a:lvl1pPr marL="0" indent="0" algn="l" defTabSz="1008126" rtl="0" eaLnBrk="1" latinLnBrk="0" hangingPunct="1">
        <a:spcBef>
          <a:spcPts val="441"/>
        </a:spcBef>
        <a:buClr>
          <a:schemeClr val="accent4"/>
        </a:buClr>
        <a:buFont typeface="Wingdings" panose="05000000000000000000" pitchFamily="2" charset="2"/>
        <a:buNone/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196025" indent="-196025" algn="l" defTabSz="1008126" rtl="0" eaLnBrk="1" latinLnBrk="0" hangingPunct="1">
        <a:spcBef>
          <a:spcPts val="441"/>
        </a:spcBef>
        <a:buClr>
          <a:schemeClr val="accent4"/>
        </a:buClr>
        <a:buFont typeface="Wingdings" panose="05000000000000000000" pitchFamily="2" charset="2"/>
        <a:buChar char="§"/>
        <a:defRPr sz="1764" kern="1200">
          <a:solidFill>
            <a:schemeClr val="tx1"/>
          </a:solidFill>
          <a:latin typeface="+mn-lt"/>
          <a:ea typeface="+mn-ea"/>
          <a:cs typeface="+mn-cs"/>
        </a:defRPr>
      </a:lvl2pPr>
      <a:lvl3pPr marL="393800" indent="-197775" algn="l" defTabSz="1008126" rtl="0" eaLnBrk="1" latinLnBrk="0" hangingPunct="1">
        <a:spcBef>
          <a:spcPts val="441"/>
        </a:spcBef>
        <a:buClr>
          <a:schemeClr val="accent4"/>
        </a:buClr>
        <a:buFont typeface="Wingdings" panose="05000000000000000000" pitchFamily="2" charset="2"/>
        <a:buChar char="§"/>
        <a:defRPr sz="1544" kern="1200">
          <a:solidFill>
            <a:schemeClr val="tx1"/>
          </a:solidFill>
          <a:latin typeface="+mn-lt"/>
          <a:ea typeface="+mn-ea"/>
          <a:cs typeface="+mn-cs"/>
        </a:defRPr>
      </a:lvl3pPr>
      <a:lvl4pPr marL="589824" indent="-196025" algn="l" defTabSz="1008126" rtl="0" eaLnBrk="1" latinLnBrk="0" hangingPunct="1">
        <a:spcBef>
          <a:spcPts val="441"/>
        </a:spcBef>
        <a:buClr>
          <a:schemeClr val="accent4"/>
        </a:buClr>
        <a:buFont typeface="Wingdings" panose="05000000000000000000" pitchFamily="2" charset="2"/>
        <a:buChar char="§"/>
        <a:defRPr sz="1544" kern="1200">
          <a:solidFill>
            <a:schemeClr val="tx1"/>
          </a:solidFill>
          <a:latin typeface="+mn-lt"/>
          <a:ea typeface="+mn-ea"/>
          <a:cs typeface="+mn-cs"/>
        </a:defRPr>
      </a:lvl4pPr>
      <a:lvl5pPr marL="787598" indent="-197775" algn="l" defTabSz="1008126" rtl="0" eaLnBrk="1" latinLnBrk="0" hangingPunct="1">
        <a:spcBef>
          <a:spcPts val="441"/>
        </a:spcBef>
        <a:buClr>
          <a:schemeClr val="accent4"/>
        </a:buClr>
        <a:buFont typeface="Wingdings" panose="05000000000000000000" pitchFamily="2" charset="2"/>
        <a:buChar char="§"/>
        <a:defRPr sz="1544" kern="1200">
          <a:solidFill>
            <a:schemeClr val="tx1"/>
          </a:solidFill>
          <a:latin typeface="+mn-lt"/>
          <a:ea typeface="+mn-ea"/>
          <a:cs typeface="+mn-cs"/>
        </a:defRPr>
      </a:lvl5pPr>
      <a:lvl6pPr marL="2772347" indent="-252032" algn="l" defTabSz="10081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6pPr>
      <a:lvl7pPr marL="3276410" indent="-252032" algn="l" defTabSz="10081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7pPr>
      <a:lvl8pPr marL="3780473" indent="-252032" algn="l" defTabSz="10081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8pPr>
      <a:lvl9pPr marL="4284536" indent="-252032" algn="l" defTabSz="1008126" rtl="0" eaLnBrk="1" latinLnBrk="0" hangingPunct="1">
        <a:spcBef>
          <a:spcPct val="20000"/>
        </a:spcBef>
        <a:buFont typeface="Arial" panose="020B0604020202020204" pitchFamily="34" charset="0"/>
        <a:buChar char="•"/>
        <a:defRPr sz="2205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1pPr>
      <a:lvl2pPr marL="504063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2pPr>
      <a:lvl3pPr marL="1008126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3pPr>
      <a:lvl4pPr marL="1512189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4pPr>
      <a:lvl5pPr marL="2016252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5pPr>
      <a:lvl6pPr marL="2520315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6pPr>
      <a:lvl7pPr marL="3024378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7pPr>
      <a:lvl8pPr marL="3528441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8pPr>
      <a:lvl9pPr marL="4032504" algn="l" defTabSz="1008126" rtl="0" eaLnBrk="1" latinLnBrk="0" hangingPunct="1">
        <a:defRPr sz="1985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>
        <p15:guide id="1" orient="horz" pos="935">
          <p15:clr>
            <a:srgbClr val="F26B43"/>
          </p15:clr>
        </p15:guide>
        <p15:guide id="2" pos="2857">
          <p15:clr>
            <a:srgbClr val="F26B43"/>
          </p15:clr>
        </p15:guide>
        <p15:guide id="3" pos="408">
          <p15:clr>
            <a:srgbClr val="F26B43"/>
          </p15:clr>
        </p15:guide>
        <p15:guide id="4" pos="2993">
          <p15:clr>
            <a:srgbClr val="F26B43"/>
          </p15:clr>
        </p15:guide>
        <p15:guide id="5" pos="5443">
          <p15:clr>
            <a:srgbClr val="F26B43"/>
          </p15:clr>
        </p15:guide>
        <p15:guide id="6" orient="horz" pos="3770">
          <p15:clr>
            <a:srgbClr val="F26B43"/>
          </p15:clr>
        </p15:guide>
        <p15:guide id="7" pos="5556">
          <p15:clr>
            <a:srgbClr val="F26B43"/>
          </p15:clr>
        </p15:guide>
        <p15:guide id="8" orient="horz" pos="4020">
          <p15:clr>
            <a:srgbClr val="F26B43"/>
          </p15:clr>
        </p15:guide>
        <p15:guide id="9" pos="204">
          <p15:clr>
            <a:srgbClr val="F26B43"/>
          </p15:clr>
        </p15:guide>
        <p15:guide id="10" pos="2925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png"/><Relationship Id="rId4" Type="http://schemas.openxmlformats.org/officeDocument/2006/relationships/image" Target="../media/image4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Title 1">
            <a:extLst>
              <a:ext uri="{FF2B5EF4-FFF2-40B4-BE49-F238E27FC236}">
                <a16:creationId xmlns:a16="http://schemas.microsoft.com/office/drawing/2014/main" id="{1BF97C85-1960-44E2-B1C9-F2FA8F021E7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00840" y="748439"/>
            <a:ext cx="8037489" cy="509007"/>
          </a:xfrm>
        </p:spPr>
        <p:txBody>
          <a:bodyPr/>
          <a:lstStyle/>
          <a:p>
            <a:r>
              <a:rPr lang="en-US" altLang="fr-FR" dirty="0">
                <a:solidFill>
                  <a:srgbClr val="E64B00"/>
                </a:solidFill>
                <a:latin typeface="方正准圆简体"/>
                <a:cs typeface="方正准圆简体"/>
              </a:rPr>
              <a:t>降低吹瓶空气消耗并保持最终产品的安全性</a:t>
            </a:r>
          </a:p>
        </p:txBody>
      </p:sp>
      <p:sp>
        <p:nvSpPr>
          <p:cNvPr id="17411" name="Content Placeholder 3">
            <a:extLst>
              <a:ext uri="{FF2B5EF4-FFF2-40B4-BE49-F238E27FC236}">
                <a16:creationId xmlns:a16="http://schemas.microsoft.com/office/drawing/2014/main" id="{85331306-631E-45CF-BFE5-DCDC8C969B3D}"/>
              </a:ext>
            </a:extLst>
          </p:cNvPr>
          <p:cNvSpPr>
            <a:spLocks noGrp="1"/>
          </p:cNvSpPr>
          <p:nvPr>
            <p:ph sz="quarter" idx="4294967295"/>
          </p:nvPr>
        </p:nvSpPr>
        <p:spPr>
          <a:xfrm>
            <a:off x="1498507" y="1992702"/>
            <a:ext cx="7833296" cy="329252"/>
          </a:xfrm>
        </p:spPr>
        <p:txBody>
          <a:bodyPr/>
          <a:lstStyle/>
          <a:p>
            <a:r>
              <a:rPr lang="fr-FR" altLang="zh-CN" dirty="0">
                <a:latin typeface="方正准圆简体"/>
              </a:rPr>
              <a:t>AirEco2</a:t>
            </a:r>
            <a:r>
              <a:rPr lang="zh-CN" altLang="fr-FR" dirty="0">
                <a:latin typeface="方正准圆简体"/>
              </a:rPr>
              <a:t>系统 </a:t>
            </a:r>
          </a:p>
          <a:p>
            <a:endParaRPr lang="zh-CN" altLang="fr-FR" dirty="0"/>
          </a:p>
        </p:txBody>
      </p:sp>
      <p:sp>
        <p:nvSpPr>
          <p:cNvPr id="5" name="Rechteck 3">
            <a:extLst>
              <a:ext uri="{FF2B5EF4-FFF2-40B4-BE49-F238E27FC236}">
                <a16:creationId xmlns:a16="http://schemas.microsoft.com/office/drawing/2014/main" id="{DC362B6A-7216-4428-B1F7-42AACC28B60D}"/>
              </a:ext>
            </a:extLst>
          </p:cNvPr>
          <p:cNvSpPr/>
          <p:nvPr/>
        </p:nvSpPr>
        <p:spPr>
          <a:xfrm>
            <a:off x="1499285" y="2321954"/>
            <a:ext cx="3811633" cy="494736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841" tIns="70561" rIns="105841" bIns="70561" anchor="ctr"/>
          <a:lstStyle/>
          <a:p>
            <a:pPr>
              <a:spcBef>
                <a:spcPts val="331"/>
              </a:spcBef>
              <a:buClr>
                <a:srgbClr val="FF6600"/>
              </a:buClr>
              <a:defRPr/>
            </a:pPr>
            <a:r>
              <a:rPr lang="en-GB" sz="1544" dirty="0" err="1">
                <a:solidFill>
                  <a:srgbClr val="FFFFFF"/>
                </a:solidFill>
                <a:latin typeface="FZZhunYuan-M02S"/>
                <a:cs typeface="FZZhunYuan-M02S"/>
              </a:rPr>
              <a:t>价值和益处</a:t>
            </a:r>
            <a:endParaRPr lang="zh-CN" altLang="fr-FR" sz="1544" dirty="0">
              <a:solidFill>
                <a:srgbClr val="FFFFFF"/>
              </a:solidFill>
              <a:latin typeface="FZZhunYuan-M02S"/>
              <a:ea typeface="FZZhunYuan-M02S"/>
              <a:cs typeface="FZZhunYuan-M02S"/>
            </a:endParaRPr>
          </a:p>
        </p:txBody>
      </p:sp>
      <p:sp>
        <p:nvSpPr>
          <p:cNvPr id="6" name="Rechteck 4">
            <a:extLst>
              <a:ext uri="{FF2B5EF4-FFF2-40B4-BE49-F238E27FC236}">
                <a16:creationId xmlns:a16="http://schemas.microsoft.com/office/drawing/2014/main" id="{26F0C6D1-6126-40F0-B3F1-44A4828F6EDC}"/>
              </a:ext>
            </a:extLst>
          </p:cNvPr>
          <p:cNvSpPr>
            <a:spLocks/>
          </p:cNvSpPr>
          <p:nvPr/>
        </p:nvSpPr>
        <p:spPr>
          <a:xfrm>
            <a:off x="1499285" y="2816688"/>
            <a:ext cx="3811633" cy="3467809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841" tIns="70561" rIns="105841" bIns="70561"/>
          <a:lstStyle/>
          <a:p>
            <a:pPr marL="178888" indent="-178888" defTabSz="895996">
              <a:spcBef>
                <a:spcPct val="45000"/>
              </a:spcBef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en-US" altLang="zh-CN" sz="1323" kern="0" dirty="0">
                <a:solidFill>
                  <a:srgbClr val="000000"/>
                </a:solidFill>
                <a:latin typeface="方正准圆简体"/>
                <a:cs typeface="方正准圆简体"/>
              </a:rPr>
              <a:t>由于空气经过过滤从而提高了组件的寿命</a:t>
            </a:r>
            <a:endParaRPr lang="zh-CN" altLang="zh-CN" sz="1323" kern="0" dirty="0">
              <a:solidFill>
                <a:srgbClr val="000000"/>
              </a:solidFill>
            </a:endParaRPr>
          </a:p>
          <a:p>
            <a:pPr marL="178888" indent="-178888" defTabSz="895996">
              <a:spcBef>
                <a:spcPct val="45000"/>
              </a:spcBef>
              <a:buClr>
                <a:srgbClr val="E64B00"/>
              </a:buClr>
              <a:buFont typeface="Wingdings" charset="2"/>
              <a:buChar char="§"/>
              <a:defRPr/>
            </a:pPr>
            <a:r>
              <a:rPr lang="en-US" altLang="zh-CN" sz="1323" kern="0" dirty="0">
                <a:solidFill>
                  <a:srgbClr val="000000"/>
                </a:solidFill>
                <a:latin typeface="方正准圆简体"/>
                <a:cs typeface="方正准圆简体"/>
              </a:rPr>
              <a:t>对重用于预吹和吹瓶的空气进行过滤，从而提高最终产品的卫生性 </a:t>
            </a:r>
          </a:p>
          <a:p>
            <a:pPr marL="178888" indent="-178888" defTabSz="895996">
              <a:spcBef>
                <a:spcPct val="45000"/>
              </a:spcBef>
              <a:buClr>
                <a:srgbClr val="E64B00"/>
              </a:buClr>
              <a:buFont typeface="Wingdings" charset="2"/>
              <a:buChar char="§"/>
              <a:defRPr/>
            </a:pPr>
            <a:endParaRPr lang="zh-CN" altLang="zh-CN" sz="1247" dirty="0">
              <a:solidFill>
                <a:srgbClr val="000000"/>
              </a:solidFill>
              <a:latin typeface="方正准圆简体"/>
              <a:ea typeface="方正准圆简体"/>
            </a:endParaRPr>
          </a:p>
        </p:txBody>
      </p:sp>
      <p:sp>
        <p:nvSpPr>
          <p:cNvPr id="7" name="Rechteck 11">
            <a:extLst>
              <a:ext uri="{FF2B5EF4-FFF2-40B4-BE49-F238E27FC236}">
                <a16:creationId xmlns:a16="http://schemas.microsoft.com/office/drawing/2014/main" id="{2D398D4C-877B-4629-9C1F-5244FB0F0347}"/>
              </a:ext>
            </a:extLst>
          </p:cNvPr>
          <p:cNvSpPr/>
          <p:nvPr/>
        </p:nvSpPr>
        <p:spPr>
          <a:xfrm>
            <a:off x="5519392" y="2321954"/>
            <a:ext cx="3811633" cy="494736"/>
          </a:xfrm>
          <a:prstGeom prst="rect">
            <a:avLst/>
          </a:prstGeom>
          <a:solidFill>
            <a:schemeClr val="accent4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841" tIns="70561" rIns="105841" bIns="70561" anchor="ctr"/>
          <a:lstStyle/>
          <a:p>
            <a:pPr marL="186665" indent="-186665" defTabSz="895996">
              <a:spcBef>
                <a:spcPts val="294"/>
              </a:spcBef>
              <a:buClr>
                <a:srgbClr val="E64B00"/>
              </a:buClr>
              <a:defRPr/>
            </a:pPr>
            <a:r>
              <a:rPr lang="de-CH" altLang="fr-FR" sz="1544" dirty="0">
                <a:solidFill>
                  <a:srgbClr val="FFFFFF"/>
                </a:solidFill>
                <a:latin typeface="方正准圆简体"/>
                <a:cs typeface="方正准圆简体"/>
              </a:rPr>
              <a:t>描述</a:t>
            </a:r>
          </a:p>
        </p:txBody>
      </p:sp>
      <p:sp>
        <p:nvSpPr>
          <p:cNvPr id="8" name="Rechteck 12">
            <a:extLst>
              <a:ext uri="{FF2B5EF4-FFF2-40B4-BE49-F238E27FC236}">
                <a16:creationId xmlns:a16="http://schemas.microsoft.com/office/drawing/2014/main" id="{B8466011-C770-47A6-86EE-D880D7A7AF4C}"/>
              </a:ext>
            </a:extLst>
          </p:cNvPr>
          <p:cNvSpPr>
            <a:spLocks/>
          </p:cNvSpPr>
          <p:nvPr/>
        </p:nvSpPr>
        <p:spPr>
          <a:xfrm>
            <a:off x="5519392" y="2813577"/>
            <a:ext cx="3811633" cy="3470920"/>
          </a:xfrm>
          <a:prstGeom prst="rect">
            <a:avLst/>
          </a:prstGeom>
          <a:solidFill>
            <a:schemeClr val="bg1"/>
          </a:solidFill>
          <a:ln w="12700">
            <a:solidFill>
              <a:schemeClr val="accent4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105841" tIns="70561" rIns="105841" bIns="70561"/>
          <a:lstStyle/>
          <a:p>
            <a:pPr marL="178888" lvl="1" indent="-178888" defTabSz="895996">
              <a:spcBef>
                <a:spcPct val="45000"/>
              </a:spcBef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915097" algn="l"/>
                <a:tab pos="3087764" algn="l"/>
              </a:tabLst>
              <a:defRPr/>
            </a:pPr>
            <a:r>
              <a:rPr lang="en-US" altLang="zh-CN" sz="1323" kern="0" dirty="0">
                <a:solidFill>
                  <a:srgbClr val="000000"/>
                </a:solidFill>
                <a:latin typeface="方正准圆简体"/>
                <a:cs typeface="方正准圆简体"/>
              </a:rPr>
              <a:t>每个吹瓶站增加两个阀门，以实现循环/吹瓶的第二步</a:t>
            </a:r>
          </a:p>
          <a:p>
            <a:pPr marL="178888" lvl="1" indent="-178888" defTabSz="895996">
              <a:spcBef>
                <a:spcPts val="294"/>
              </a:spcBef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915097" algn="l"/>
                <a:tab pos="3087764" algn="l"/>
              </a:tabLst>
              <a:defRPr/>
            </a:pPr>
            <a:endParaRPr lang="zh-CN" altLang="zh-CN" sz="1247" dirty="0">
              <a:solidFill>
                <a:srgbClr val="000000"/>
              </a:solidFill>
              <a:latin typeface="方正准圆简体"/>
              <a:ea typeface="方正准圆简体"/>
            </a:endParaRPr>
          </a:p>
          <a:p>
            <a:pPr marL="178888" lvl="1" indent="-178888" defTabSz="895996">
              <a:spcBef>
                <a:spcPts val="294"/>
              </a:spcBef>
              <a:buClr>
                <a:srgbClr val="E64B00"/>
              </a:buClr>
              <a:buSzPct val="100000"/>
              <a:buFont typeface="Wingdings" charset="2"/>
              <a:buChar char="§"/>
              <a:tabLst>
                <a:tab pos="2915097" algn="l"/>
                <a:tab pos="3087764" algn="l"/>
              </a:tabLst>
              <a:defRPr/>
            </a:pPr>
            <a:endParaRPr lang="zh-CN" altLang="zh-CN" sz="1247" dirty="0">
              <a:solidFill>
                <a:srgbClr val="000000"/>
              </a:solidFill>
              <a:latin typeface="方正准圆简体"/>
              <a:ea typeface="方正准圆简体"/>
            </a:endParaRPr>
          </a:p>
        </p:txBody>
      </p:sp>
      <p:sp>
        <p:nvSpPr>
          <p:cNvPr id="17416" name="Text Placeholder 2">
            <a:extLst>
              <a:ext uri="{FF2B5EF4-FFF2-40B4-BE49-F238E27FC236}">
                <a16:creationId xmlns:a16="http://schemas.microsoft.com/office/drawing/2014/main" id="{B1AF4CBF-8C17-49EB-BB4A-2810FE698516}"/>
              </a:ext>
            </a:extLst>
          </p:cNvPr>
          <p:cNvSpPr txBox="1">
            <a:spLocks/>
          </p:cNvSpPr>
          <p:nvPr/>
        </p:nvSpPr>
        <p:spPr bwMode="auto">
          <a:xfrm>
            <a:off x="1504728" y="6325550"/>
            <a:ext cx="7819294" cy="46147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defRPr>
                <a:solidFill>
                  <a:schemeClr val="tx1"/>
                </a:solidFill>
                <a:latin typeface="Arial" panose="020B0604020202020204" pitchFamily="34" charset="0"/>
              </a:defRPr>
            </a:lvl1pPr>
            <a:lvl2pPr marL="182563" indent="-182563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60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357188" indent="-174625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539750" indent="-182563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714375" indent="-174625">
              <a:spcBef>
                <a:spcPts val="400"/>
              </a:spcBef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1171575" indent="-174625" fontAlgn="base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6pPr>
            <a:lvl7pPr marL="1628775" indent="-174625" fontAlgn="base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7pPr>
            <a:lvl8pPr marL="2085975" indent="-174625" fontAlgn="base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8pPr>
            <a:lvl9pPr marL="2543175" indent="-174625" fontAlgn="base">
              <a:spcBef>
                <a:spcPts val="400"/>
              </a:spcBef>
              <a:spcAft>
                <a:spcPct val="0"/>
              </a:spcAft>
              <a:buClr>
                <a:srgbClr val="E64B00"/>
              </a:buClr>
              <a:buFont typeface="Wingdings" panose="05000000000000000000" pitchFamily="2" charset="2"/>
              <a:buChar char="§"/>
              <a:defRPr sz="1400">
                <a:solidFill>
                  <a:schemeClr val="tx1"/>
                </a:solidFill>
                <a:latin typeface="Arial" panose="020B0604020202020204" pitchFamily="34" charset="0"/>
              </a:defRPr>
            </a:lvl9pPr>
          </a:lstStyle>
          <a:p>
            <a:pPr defTabSz="895996">
              <a:spcBef>
                <a:spcPct val="20000"/>
              </a:spcBef>
              <a:buClrTx/>
            </a:pPr>
            <a:r>
              <a:rPr lang="en-GB" altLang="fr-FR" sz="882" dirty="0" err="1">
                <a:solidFill>
                  <a:srgbClr val="000000"/>
                </a:solidFill>
                <a:latin typeface="方正准圆简体"/>
                <a:cs typeface="方正准圆简体"/>
              </a:rPr>
              <a:t>价值：优化成本，改善产品品质</a:t>
            </a:r>
            <a:r>
              <a:rPr lang="en-GB" altLang="fr-FR" sz="882" dirty="0">
                <a:solidFill>
                  <a:srgbClr val="000000"/>
                </a:solidFill>
                <a:latin typeface="方正准圆简体"/>
                <a:cs typeface="方正准圆简体"/>
              </a:rPr>
              <a:t>, </a:t>
            </a:r>
            <a:r>
              <a:rPr lang="ja-JP" altLang="fr-FR" sz="882" dirty="0">
                <a:solidFill>
                  <a:srgbClr val="000000"/>
                </a:solidFill>
                <a:latin typeface="方正准圆简体"/>
                <a:cs typeface="方正准圆简体"/>
              </a:rPr>
              <a:t>可持续发展</a:t>
            </a:r>
            <a:endParaRPr lang="en-GB" altLang="fr-FR" sz="882" dirty="0">
              <a:solidFill>
                <a:srgbClr val="000000"/>
              </a:solidFill>
              <a:latin typeface="方正准圆简体"/>
              <a:cs typeface="方正准圆简体"/>
            </a:endParaRPr>
          </a:p>
          <a:p>
            <a:pPr defTabSz="895996">
              <a:spcBef>
                <a:spcPct val="20000"/>
              </a:spcBef>
              <a:buClrTx/>
            </a:pPr>
            <a:r>
              <a:rPr lang="en-GB" altLang="fr-FR" sz="882" dirty="0">
                <a:solidFill>
                  <a:srgbClr val="000000"/>
                </a:solidFill>
                <a:latin typeface="方正准圆简体"/>
                <a:cs typeface="方正准圆简体"/>
              </a:rPr>
              <a:t>设备：</a:t>
            </a:r>
            <a:r>
              <a:rPr lang="en-GB" altLang="fr-FR" sz="882" dirty="0">
                <a:solidFill>
                  <a:srgbClr val="000000"/>
                </a:solidFill>
                <a:latin typeface="+mj-lt"/>
                <a:cs typeface="方正准圆简体"/>
              </a:rPr>
              <a:t>Matrix</a:t>
            </a:r>
            <a:r>
              <a:rPr lang="en-GB" altLang="fr-FR" sz="882" dirty="0">
                <a:solidFill>
                  <a:srgbClr val="000000"/>
                </a:solidFill>
                <a:latin typeface="方正准圆简体"/>
                <a:cs typeface="方正准圆简体"/>
              </a:rPr>
              <a:t>吹瓶机</a:t>
            </a:r>
          </a:p>
          <a:p>
            <a:pPr defTabSz="895996">
              <a:spcBef>
                <a:spcPct val="20000"/>
              </a:spcBef>
              <a:buClrTx/>
            </a:pPr>
            <a:r>
              <a:rPr lang="en-GB" altLang="fr-FR" sz="882" dirty="0">
                <a:solidFill>
                  <a:srgbClr val="000000"/>
                </a:solidFill>
                <a:latin typeface="方正准圆简体"/>
                <a:cs typeface="方正准圆简体"/>
              </a:rPr>
              <a:t>产品目录代码：</a:t>
            </a:r>
            <a:r>
              <a:rPr lang="en-GB" altLang="fr-FR" sz="882" dirty="0">
                <a:solidFill>
                  <a:srgbClr val="000000"/>
                </a:solidFill>
                <a:latin typeface="+mj-lt"/>
                <a:cs typeface="方正准圆简体"/>
              </a:rPr>
              <a:t>2015</a:t>
            </a:r>
          </a:p>
        </p:txBody>
      </p:sp>
      <p:pic>
        <p:nvPicPr>
          <p:cNvPr id="11" name="Picture 5">
            <a:extLst>
              <a:ext uri="{FF2B5EF4-FFF2-40B4-BE49-F238E27FC236}">
                <a16:creationId xmlns:a16="http://schemas.microsoft.com/office/drawing/2014/main" id="{490F1ADE-9BDC-471B-973F-485143B9E16F}"/>
              </a:ext>
            </a:extLst>
          </p:cNvPr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826"/>
          <a:stretch/>
        </p:blipFill>
        <p:spPr bwMode="auto">
          <a:xfrm>
            <a:off x="6354524" y="3602471"/>
            <a:ext cx="2154431" cy="1614606"/>
          </a:xfrm>
          <a:prstGeom prst="rect">
            <a:avLst/>
          </a:prstGeom>
          <a:noFill/>
          <a:ln w="25400">
            <a:noFill/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</a:extLst>
        </p:spPr>
      </p:pic>
      <p:pic>
        <p:nvPicPr>
          <p:cNvPr id="12" name="Picture 3">
            <a:extLst>
              <a:ext uri="{FF2B5EF4-FFF2-40B4-BE49-F238E27FC236}">
                <a16:creationId xmlns:a16="http://schemas.microsoft.com/office/drawing/2014/main" id="{1C7D2DCE-22A6-4B53-8446-CBF6E66C969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clrChange>
              <a:clrFrom>
                <a:srgbClr val="FEFEFE"/>
              </a:clrFrom>
              <a:clrTo>
                <a:srgbClr val="FEFEFE">
                  <a:alpha val="0"/>
                </a:srgbClr>
              </a:clrTo>
            </a:clrChang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8264301">
            <a:off x="8281855" y="5291446"/>
            <a:ext cx="1025877" cy="75444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3" name="Picture 35" descr="bloc de soufflage1">
            <a:extLst>
              <a:ext uri="{FF2B5EF4-FFF2-40B4-BE49-F238E27FC236}">
                <a16:creationId xmlns:a16="http://schemas.microsoft.com/office/drawing/2014/main" id="{DD634A3A-85E3-48FA-B8E3-E19E379F7E8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621034" y="4461057"/>
            <a:ext cx="631851" cy="180443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4" name="Image 9">
            <a:extLst>
              <a:ext uri="{FF2B5EF4-FFF2-40B4-BE49-F238E27FC236}">
                <a16:creationId xmlns:a16="http://schemas.microsoft.com/office/drawing/2014/main" id="{8F68D4FB-13D7-4A60-9C15-4C83A6277D25}"/>
              </a:ext>
            </a:extLst>
          </p:cNvPr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02727" y="0"/>
            <a:ext cx="790673" cy="79329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053729901"/>
      </p:ext>
    </p:extLst>
  </p:cSld>
  <p:clrMapOvr>
    <a:masterClrMapping/>
  </p:clrMapOvr>
  <p:transition/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RTICULATE_SLIDE_THUMBNAIL_REFRESH" val="1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HINKCELLSHAPEDONOTDELETE" val="thinkcellActiveDocDoNotDelete"/>
</p:tagLst>
</file>

<file path=ppt/theme/theme1.xml><?xml version="1.0" encoding="utf-8"?>
<a:theme xmlns:a="http://schemas.openxmlformats.org/drawingml/2006/main" name="1_NewSidel_Template_4x3_with add layouts">
  <a:themeElements>
    <a:clrScheme name="Sidel_color">
      <a:dk1>
        <a:srgbClr val="FFFFFF"/>
      </a:dk1>
      <a:lt1>
        <a:srgbClr val="000000"/>
      </a:lt1>
      <a:dk2>
        <a:srgbClr val="7F7F7F"/>
      </a:dk2>
      <a:lt2>
        <a:srgbClr val="003382"/>
      </a:lt2>
      <a:accent1>
        <a:srgbClr val="3399FF"/>
      </a:accent1>
      <a:accent2>
        <a:srgbClr val="FF9900"/>
      </a:accent2>
      <a:accent3>
        <a:srgbClr val="669900"/>
      </a:accent3>
      <a:accent4>
        <a:srgbClr val="E64B00"/>
      </a:accent4>
      <a:accent5>
        <a:srgbClr val="7F7F7F"/>
      </a:accent5>
      <a:accent6>
        <a:srgbClr val="FF0000"/>
      </a:accent6>
      <a:hlink>
        <a:srgbClr val="669900"/>
      </a:hlink>
      <a:folHlink>
        <a:srgbClr val="E64B00"/>
      </a:folHlink>
    </a:clrScheme>
    <a:fontScheme name="Sidel_font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Larissa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>
        <a:solidFill>
          <a:schemeClr val="bg2"/>
        </a:solidFill>
        <a:ln>
          <a:noFill/>
        </a:ln>
      </a:spPr>
      <a:bodyPr rot="0" spcFirstLastPara="0" vertOverflow="overflow" horzOverflow="overflow" vert="horz" wrap="square" lIns="108000" tIns="72000" rIns="108000" bIns="72000" numCol="1" spcCol="0" rtlCol="0" fromWordArt="0" anchor="ctr" anchorCtr="0" forceAA="0" compatLnSpc="1">
        <a:prstTxWarp prst="textNoShape">
          <a:avLst/>
        </a:prstTxWarp>
        <a:noAutofit/>
      </a:bodyPr>
      <a:lstStyle>
        <a:defPPr>
          <a:defRPr sz="2000" dirty="0" err="1" smtClean="0"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2700">
          <a:solidFill>
            <a:schemeClr val="bg2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  <a:txDef>
      <a:spPr>
        <a:noFill/>
      </a:spPr>
      <a:bodyPr wrap="square" lIns="0" tIns="0" rIns="0" bIns="0" rtlCol="0">
        <a:spAutoFit/>
      </a:bodyPr>
      <a:lstStyle>
        <a:defPPr>
          <a:defRPr sz="2000" dirty="0" err="1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NewSidel_Template_4x3_v10_FINAL.potx" id="{6B388DF2-1B4D-4AB9-B9B5-FAFCF51DED0E}" vid="{83DBA8D9-CEC6-4E0F-89EE-7CD510D47F2C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919191"/>
      </a:lt2>
      <a:accent1>
        <a:srgbClr val="618FFD"/>
      </a:accent1>
      <a:accent2>
        <a:srgbClr val="00AE00"/>
      </a:accent2>
      <a:accent3>
        <a:srgbClr val="FFFFFF"/>
      </a:accent3>
      <a:accent4>
        <a:srgbClr val="000000"/>
      </a:accent4>
      <a:accent5>
        <a:srgbClr val="B7C6FE"/>
      </a:accent5>
      <a:accent6>
        <a:srgbClr val="009D00"/>
      </a:accent6>
      <a:hlink>
        <a:srgbClr val="FC0128"/>
      </a:hlink>
      <a:folHlink>
        <a:srgbClr val="CECECE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29</TotalTime>
  <Pages>1</Pages>
  <Words>33</Words>
  <Application>Microsoft Office PowerPoint</Application>
  <PresentationFormat>Custom</PresentationFormat>
  <Paragraphs>10</Paragraphs>
  <Slides>1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6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9" baseType="lpstr">
      <vt:lpstr>SimSun</vt:lpstr>
      <vt:lpstr>Arial</vt:lpstr>
      <vt:lpstr>Book Antiqua</vt:lpstr>
      <vt:lpstr>FZZhunYuan-M02S</vt:lpstr>
      <vt:lpstr>Wingdings</vt:lpstr>
      <vt:lpstr>方正准圆简体</vt:lpstr>
      <vt:lpstr>1_NewSidel_Template_4x3_with add layouts</vt:lpstr>
      <vt:lpstr>think-cell Folie</vt:lpstr>
      <vt:lpstr>降低吹瓶空气消耗并保持最终产品的安全性</vt:lpstr>
    </vt:vector>
  </TitlesOfParts>
  <Manager>Dominique Martin</Manager>
  <Company>SIDEL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Bottle Switch System</dc:title>
  <dc:subject>Selling points</dc:subject>
  <dc:creator>Mathieu Druon</dc:creator>
  <cp:keywords/>
  <dc:description/>
  <cp:lastModifiedBy>Sorega, Dan</cp:lastModifiedBy>
  <cp:revision>535</cp:revision>
  <cp:lastPrinted>2016-08-02T08:13:06Z</cp:lastPrinted>
  <dcterms:created xsi:type="dcterms:W3CDTF">2009-07-10T13:59:45Z</dcterms:created>
  <dcterms:modified xsi:type="dcterms:W3CDTF">2021-04-22T07:33:04Z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MSIP_Label_e35bb0a3-90cf-41a8-939e-500b35438edf_Enabled">
    <vt:lpwstr>True</vt:lpwstr>
  </property>
  <property fmtid="{D5CDD505-2E9C-101B-9397-08002B2CF9AE}" pid="3" name="MSIP_Label_e35bb0a3-90cf-41a8-939e-500b35438edf_SiteId">
    <vt:lpwstr>2390cbd1-e663-4321-bc93-ba298637ce52</vt:lpwstr>
  </property>
  <property fmtid="{D5CDD505-2E9C-101B-9397-08002B2CF9AE}" pid="4" name="MSIP_Label_e35bb0a3-90cf-41a8-939e-500b35438edf_Owner">
    <vt:lpwstr>107200@sidel.com</vt:lpwstr>
  </property>
  <property fmtid="{D5CDD505-2E9C-101B-9397-08002B2CF9AE}" pid="5" name="MSIP_Label_e35bb0a3-90cf-41a8-939e-500b35438edf_SetDate">
    <vt:lpwstr>2018-04-05T16:14:48.7771588+02:00</vt:lpwstr>
  </property>
  <property fmtid="{D5CDD505-2E9C-101B-9397-08002B2CF9AE}" pid="6" name="MSIP_Label_e35bb0a3-90cf-41a8-939e-500b35438edf_Name">
    <vt:lpwstr>Sidel-Confidential</vt:lpwstr>
  </property>
  <property fmtid="{D5CDD505-2E9C-101B-9397-08002B2CF9AE}" pid="7" name="MSIP_Label_e35bb0a3-90cf-41a8-939e-500b35438edf_Application">
    <vt:lpwstr>Microsoft Azure Information Protection</vt:lpwstr>
  </property>
  <property fmtid="{D5CDD505-2E9C-101B-9397-08002B2CF9AE}" pid="8" name="MSIP_Label_e35bb0a3-90cf-41a8-939e-500b35438edf_Extended_MSFT_Method">
    <vt:lpwstr>Automatic</vt:lpwstr>
  </property>
  <property fmtid="{D5CDD505-2E9C-101B-9397-08002B2CF9AE}" pid="9" name="MSIP_Label_94480757-a570-4f64-84e7-c5b3ffe9d573_Enabled">
    <vt:lpwstr>true</vt:lpwstr>
  </property>
  <property fmtid="{D5CDD505-2E9C-101B-9397-08002B2CF9AE}" pid="10" name="MSIP_Label_94480757-a570-4f64-84e7-c5b3ffe9d573_SetDate">
    <vt:lpwstr>2021-04-22T07:33:04Z</vt:lpwstr>
  </property>
  <property fmtid="{D5CDD505-2E9C-101B-9397-08002B2CF9AE}" pid="11" name="MSIP_Label_94480757-a570-4f64-84e7-c5b3ffe9d573_Method">
    <vt:lpwstr>Standard</vt:lpwstr>
  </property>
  <property fmtid="{D5CDD505-2E9C-101B-9397-08002B2CF9AE}" pid="12" name="MSIP_Label_94480757-a570-4f64-84e7-c5b3ffe9d573_Name">
    <vt:lpwstr>General</vt:lpwstr>
  </property>
  <property fmtid="{D5CDD505-2E9C-101B-9397-08002B2CF9AE}" pid="13" name="MSIP_Label_94480757-a570-4f64-84e7-c5b3ffe9d573_SiteId">
    <vt:lpwstr>2390cbd1-e663-4321-bc93-ba298637ce52</vt:lpwstr>
  </property>
  <property fmtid="{D5CDD505-2E9C-101B-9397-08002B2CF9AE}" pid="14" name="MSIP_Label_94480757-a570-4f64-84e7-c5b3ffe9d573_ActionId">
    <vt:lpwstr/>
  </property>
  <property fmtid="{D5CDD505-2E9C-101B-9397-08002B2CF9AE}" pid="15" name="MSIP_Label_94480757-a570-4f64-84e7-c5b3ffe9d573_ContentBits">
    <vt:lpwstr>2</vt:lpwstr>
  </property>
</Properties>
</file>