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3"/>
  </p:notesMasterIdLst>
  <p:handoutMasterIdLst>
    <p:handoutMasterId r:id="rId4"/>
  </p:handoutMasterIdLst>
  <p:sldIdLst>
    <p:sldId id="653" r:id="rId2"/>
  </p:sldIdLst>
  <p:sldSz cx="10693400" cy="7561263"/>
  <p:notesSz cx="6805613" cy="99441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3">
          <p15:clr>
            <a:srgbClr val="A4A3A4"/>
          </p15:clr>
        </p15:guide>
        <p15:guide id="2" orient="horz" pos="1792">
          <p15:clr>
            <a:srgbClr val="A4A3A4"/>
          </p15:clr>
        </p15:guide>
        <p15:guide id="3" pos="3368">
          <p15:clr>
            <a:srgbClr val="A4A3A4"/>
          </p15:clr>
        </p15:guide>
        <p15:guide id="4" orient="horz" pos="1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B7759"/>
    <a:srgbClr val="003366"/>
    <a:srgbClr val="A8C745"/>
    <a:srgbClr val="9EBE38"/>
    <a:srgbClr val="990000"/>
    <a:srgbClr val="FF990B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625" autoAdjust="0"/>
  </p:normalViewPr>
  <p:slideViewPr>
    <p:cSldViewPr snapToGrid="0">
      <p:cViewPr varScale="1">
        <p:scale>
          <a:sx n="68" d="100"/>
          <a:sy n="68" d="100"/>
        </p:scale>
        <p:origin x="72" y="816"/>
      </p:cViewPr>
      <p:guideLst>
        <p:guide orient="horz" pos="2563"/>
        <p:guide orient="horz" pos="1792"/>
        <p:guide pos="3368"/>
        <p:guide orient="horz" pos="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688"/>
    </p:cViewPr>
  </p:sorterViewPr>
  <p:notesViewPr>
    <p:cSldViewPr snapToGrid="0">
      <p:cViewPr varScale="1">
        <p:scale>
          <a:sx n="76" d="100"/>
          <a:sy n="76" d="100"/>
        </p:scale>
        <p:origin x="-2160" y="-10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1C239B82-A2F5-4DC9-A5AB-91C2A636AD1D}" type="slidenum">
              <a:rPr lang="fr-FR" altLang="zh-CN" sz="1200" b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s-ES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76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648" y="4726077"/>
            <a:ext cx="4980317" cy="419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485" tIns="39797" rIns="81485" bIns="39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noProof="0"/>
              <a:t>Cliquez pour modifier le style de texte du masque</a:t>
            </a:r>
          </a:p>
          <a:p>
            <a:pPr lvl="1"/>
            <a:r>
              <a:rPr lang="fr-FR" altLang="zh-CN" noProof="0"/>
              <a:t>Second niveau</a:t>
            </a:r>
          </a:p>
          <a:p>
            <a:pPr lvl="2"/>
            <a:r>
              <a:rPr lang="fr-FR" altLang="zh-CN" noProof="0"/>
              <a:t>Troisième niveau</a:t>
            </a:r>
          </a:p>
          <a:p>
            <a:pPr lvl="3"/>
            <a:r>
              <a:rPr lang="fr-FR" altLang="zh-CN" noProof="0"/>
              <a:t>Quatrième niveau</a:t>
            </a:r>
          </a:p>
          <a:p>
            <a:pPr lvl="4"/>
            <a:r>
              <a:rPr lang="fr-FR" altLang="zh-CN" noProof="0"/>
              <a:t>Cinquième niveau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27050" y="576263"/>
            <a:ext cx="5753100" cy="4068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E6FB88F8-BE06-4309-B3DC-39FA6B457582}" type="slidenum">
              <a:rPr lang="fr-FR" altLang="zh-CN" sz="1200" b="0" smtClean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s-ES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33813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6746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012825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3477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414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3298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859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59" y="1751"/>
                        <a:ext cx="1856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57449" y="369134"/>
            <a:ext cx="9349299" cy="48002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7451" y="1638275"/>
            <a:ext cx="9347443" cy="49603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612016" y="7144170"/>
            <a:ext cx="1221488" cy="143886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35" dirty="0">
                <a:solidFill>
                  <a:srgbClr val="7F7F7F"/>
                </a:solidFill>
              </a:rPr>
              <a:t>Título, </a:t>
            </a:r>
            <a:fld id="{AF6A7A01-F0BB-4441-BAB9-3E7CB064C4A1}" type="datetime4">
              <a:rPr lang="en-GB" sz="935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22 April 2021</a:t>
            </a:fld>
            <a:endParaRPr lang="es-ES" sz="935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757450" y="7144170"/>
            <a:ext cx="644407" cy="143886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935" dirty="0">
                <a:solidFill>
                  <a:srgbClr val="7F7F7F"/>
                </a:solidFill>
              </a:rPr>
              <a:t>Página </a:t>
            </a:r>
            <a:fld id="{7873E190-40CF-412D-9604-1EFCEB1508B2}" type="slidenum">
              <a:rPr lang="en-GB" sz="935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" sz="935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9030912" y="7165052"/>
            <a:ext cx="1077695" cy="278292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104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104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1040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757451" y="7036175"/>
            <a:ext cx="934744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76.9953,&quot;Left&quot;:394.911743,&quot;SlideWidth&quot;:842,&quot;SlideHeight&quot;:595}">
            <a:extLst>
              <a:ext uri="{FF2B5EF4-FFF2-40B4-BE49-F238E27FC236}">
                <a16:creationId xmlns:a16="http://schemas.microsoft.com/office/drawing/2014/main" id="{78565BD8-793A-4460-B326-CC79645F3F0E}"/>
              </a:ext>
            </a:extLst>
          </p:cNvPr>
          <p:cNvSpPr txBox="1"/>
          <p:nvPr userDrawn="1"/>
        </p:nvSpPr>
        <p:spPr>
          <a:xfrm>
            <a:off x="5015379" y="7327840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482401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</p:sldLayoutIdLst>
  <p:hf sldNum="0" hdr="0" dt="0"/>
  <p:txStyles>
    <p:titleStyle>
      <a:lvl1pPr algn="l" defTabSz="950409" rtl="0" eaLnBrk="1" latinLnBrk="0" hangingPunct="1">
        <a:spcBef>
          <a:spcPct val="0"/>
        </a:spcBef>
        <a:buNone/>
        <a:defRPr sz="3119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50409" rtl="0" eaLnBrk="1" latinLnBrk="0" hangingPunct="1">
        <a:spcBef>
          <a:spcPts val="416"/>
        </a:spcBef>
        <a:buClr>
          <a:schemeClr val="accent4"/>
        </a:buClr>
        <a:buFont typeface="Wingdings" panose="05000000000000000000" pitchFamily="2" charset="2"/>
        <a:buNone/>
        <a:defRPr sz="1871" kern="1200">
          <a:solidFill>
            <a:schemeClr val="tx1"/>
          </a:solidFill>
          <a:latin typeface="+mn-lt"/>
          <a:ea typeface="+mn-ea"/>
          <a:cs typeface="+mn-cs"/>
        </a:defRPr>
      </a:lvl1pPr>
      <a:lvl2pPr marL="184802" indent="-184802" algn="l" defTabSz="950409" rtl="0" eaLnBrk="1" latinLnBrk="0" hangingPunct="1">
        <a:spcBef>
          <a:spcPts val="416"/>
        </a:spcBef>
        <a:buClr>
          <a:schemeClr val="accent4"/>
        </a:buClr>
        <a:buFont typeface="Wingdings" panose="05000000000000000000" pitchFamily="2" charset="2"/>
        <a:buChar char="§"/>
        <a:defRPr sz="1663" kern="1200">
          <a:solidFill>
            <a:schemeClr val="tx1"/>
          </a:solidFill>
          <a:latin typeface="+mn-lt"/>
          <a:ea typeface="+mn-ea"/>
          <a:cs typeface="+mn-cs"/>
        </a:defRPr>
      </a:lvl2pPr>
      <a:lvl3pPr marL="371254" indent="-186451" algn="l" defTabSz="950409" rtl="0" eaLnBrk="1" latinLnBrk="0" hangingPunct="1">
        <a:spcBef>
          <a:spcPts val="416"/>
        </a:spcBef>
        <a:buClr>
          <a:schemeClr val="accent4"/>
        </a:buClr>
        <a:buFont typeface="Wingdings" panose="05000000000000000000" pitchFamily="2" charset="2"/>
        <a:buChar char="§"/>
        <a:defRPr sz="1455" kern="1200">
          <a:solidFill>
            <a:schemeClr val="tx1"/>
          </a:solidFill>
          <a:latin typeface="+mn-lt"/>
          <a:ea typeface="+mn-ea"/>
          <a:cs typeface="+mn-cs"/>
        </a:defRPr>
      </a:lvl3pPr>
      <a:lvl4pPr marL="556056" indent="-184802" algn="l" defTabSz="950409" rtl="0" eaLnBrk="1" latinLnBrk="0" hangingPunct="1">
        <a:spcBef>
          <a:spcPts val="416"/>
        </a:spcBef>
        <a:buClr>
          <a:schemeClr val="accent4"/>
        </a:buClr>
        <a:buFont typeface="Wingdings" panose="05000000000000000000" pitchFamily="2" charset="2"/>
        <a:buChar char="§"/>
        <a:defRPr sz="1455" kern="1200">
          <a:solidFill>
            <a:schemeClr val="tx1"/>
          </a:solidFill>
          <a:latin typeface="+mn-lt"/>
          <a:ea typeface="+mn-ea"/>
          <a:cs typeface="+mn-cs"/>
        </a:defRPr>
      </a:lvl4pPr>
      <a:lvl5pPr marL="742506" indent="-186451" algn="l" defTabSz="950409" rtl="0" eaLnBrk="1" latinLnBrk="0" hangingPunct="1">
        <a:spcBef>
          <a:spcPts val="416"/>
        </a:spcBef>
        <a:buClr>
          <a:schemeClr val="accent4"/>
        </a:buClr>
        <a:buFont typeface="Wingdings" panose="05000000000000000000" pitchFamily="2" charset="2"/>
        <a:buChar char="§"/>
        <a:defRPr sz="1455" kern="1200">
          <a:solidFill>
            <a:schemeClr val="tx1"/>
          </a:solidFill>
          <a:latin typeface="+mn-lt"/>
          <a:ea typeface="+mn-ea"/>
          <a:cs typeface="+mn-cs"/>
        </a:defRPr>
      </a:lvl5pPr>
      <a:lvl6pPr marL="2613624" indent="-237603" algn="l" defTabSz="95040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78" kern="1200">
          <a:solidFill>
            <a:schemeClr val="tx1"/>
          </a:solidFill>
          <a:latin typeface="+mn-lt"/>
          <a:ea typeface="+mn-ea"/>
          <a:cs typeface="+mn-cs"/>
        </a:defRPr>
      </a:lvl6pPr>
      <a:lvl7pPr marL="3088828" indent="-237603" algn="l" defTabSz="95040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78" kern="1200">
          <a:solidFill>
            <a:schemeClr val="tx1"/>
          </a:solidFill>
          <a:latin typeface="+mn-lt"/>
          <a:ea typeface="+mn-ea"/>
          <a:cs typeface="+mn-cs"/>
        </a:defRPr>
      </a:lvl7pPr>
      <a:lvl8pPr marL="3564032" indent="-237603" algn="l" defTabSz="95040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78" kern="1200">
          <a:solidFill>
            <a:schemeClr val="tx1"/>
          </a:solidFill>
          <a:latin typeface="+mn-lt"/>
          <a:ea typeface="+mn-ea"/>
          <a:cs typeface="+mn-cs"/>
        </a:defRPr>
      </a:lvl8pPr>
      <a:lvl9pPr marL="4039237" indent="-237603" algn="l" defTabSz="95040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0409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1pPr>
      <a:lvl2pPr marL="475204" algn="l" defTabSz="950409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2pPr>
      <a:lvl3pPr marL="950409" algn="l" defTabSz="950409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3pPr>
      <a:lvl4pPr marL="1425613" algn="l" defTabSz="950409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4pPr>
      <a:lvl5pPr marL="1900817" algn="l" defTabSz="950409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21" algn="l" defTabSz="950409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6pPr>
      <a:lvl7pPr marL="2851226" algn="l" defTabSz="950409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7pPr>
      <a:lvl8pPr marL="3326430" algn="l" defTabSz="950409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8pPr>
      <a:lvl9pPr marL="3801634" algn="l" defTabSz="950409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BF97C85-1960-44E2-B1C9-F2FA8F02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248" y="588644"/>
            <a:ext cx="8510215" cy="959779"/>
          </a:xfrm>
        </p:spPr>
        <p:txBody>
          <a:bodyPr/>
          <a:lstStyle/>
          <a:p>
            <a:r>
              <a:rPr lang="en-US" altLang="fr-FR" dirty="0">
                <a:solidFill>
                  <a:srgbClr val="E64B00"/>
                </a:solidFill>
              </a:rPr>
              <a:t>Reduzca el consumo de aire de soplado manteniendo la seguridad del producto final</a:t>
            </a:r>
          </a:p>
        </p:txBody>
      </p:sp>
      <p:sp>
        <p:nvSpPr>
          <p:cNvPr id="17411" name="Content Placeholder 3">
            <a:extLst>
              <a:ext uri="{FF2B5EF4-FFF2-40B4-BE49-F238E27FC236}">
                <a16:creationId xmlns:a16="http://schemas.microsoft.com/office/drawing/2014/main" id="{85331306-631E-45CF-BFE5-DCDC8C969B3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326310" y="1686375"/>
            <a:ext cx="7833296" cy="412280"/>
          </a:xfrm>
        </p:spPr>
        <p:txBody>
          <a:bodyPr/>
          <a:lstStyle/>
          <a:p>
            <a:r>
              <a:rPr lang="fr-FR">
                <a:sym typeface="Wingdings" panose="05000000000000000000" pitchFamily="2" charset="2"/>
              </a:rPr>
              <a:t>Sistema </a:t>
            </a:r>
            <a:r>
              <a:rPr lang="fr-FR" dirty="0">
                <a:sym typeface="Wingdings" panose="05000000000000000000" pitchFamily="2" charset="2"/>
              </a:rPr>
              <a:t>AirEco2</a:t>
            </a:r>
            <a:endParaRPr lang="es-ES" altLang="fr-FR" dirty="0"/>
          </a:p>
        </p:txBody>
      </p:sp>
      <p:sp>
        <p:nvSpPr>
          <p:cNvPr id="6" name="Rechteck 4">
            <a:extLst>
              <a:ext uri="{FF2B5EF4-FFF2-40B4-BE49-F238E27FC236}">
                <a16:creationId xmlns:a16="http://schemas.microsoft.com/office/drawing/2014/main" id="{26F0C6D1-6126-40F0-B3F1-44A4828F6EDC}"/>
              </a:ext>
            </a:extLst>
          </p:cNvPr>
          <p:cNvSpPr>
            <a:spLocks/>
          </p:cNvSpPr>
          <p:nvPr/>
        </p:nvSpPr>
        <p:spPr>
          <a:xfrm>
            <a:off x="1324529" y="2471501"/>
            <a:ext cx="4079315" cy="38129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La filtración del aire permite prolongar la vida útil de los componentes.</a:t>
            </a:r>
            <a:endParaRPr lang="es-ES" altLang="zh-CN" sz="1323" b="0" kern="0" dirty="0">
              <a:solidFill>
                <a:srgbClr val="000000"/>
              </a:solidFill>
              <a:latin typeface="Arial"/>
            </a:endParaRPr>
          </a:p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El nivel de higiene del producto final aumenta gracias a la filtración del aire reutilizado para el presoplado y el soplado. </a:t>
            </a:r>
          </a:p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endParaRPr lang="es-ES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</p:txBody>
      </p:sp>
      <p:sp>
        <p:nvSpPr>
          <p:cNvPr id="8" name="Rechteck 12">
            <a:extLst>
              <a:ext uri="{FF2B5EF4-FFF2-40B4-BE49-F238E27FC236}">
                <a16:creationId xmlns:a16="http://schemas.microsoft.com/office/drawing/2014/main" id="{B8466011-C770-47A6-86EE-D880D7A7AF4C}"/>
              </a:ext>
            </a:extLst>
          </p:cNvPr>
          <p:cNvSpPr>
            <a:spLocks/>
          </p:cNvSpPr>
          <p:nvPr/>
        </p:nvSpPr>
        <p:spPr>
          <a:xfrm>
            <a:off x="5505484" y="2471502"/>
            <a:ext cx="4029828" cy="3812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lvl="1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Se añaden dos válvulas por puesto para posibilitar una segunda etapa de reciclado/soplado.</a:t>
            </a:r>
          </a:p>
          <a:p>
            <a:pPr marL="178888" lvl="1" indent="-178888" defTabSz="895996" eaLnBrk="1" fontAlgn="auto" hangingPunct="1">
              <a:spcBef>
                <a:spcPts val="294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es-ES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  <a:p>
            <a:pPr marL="178888" lvl="1" indent="-178888" defTabSz="895996" eaLnBrk="1" fontAlgn="auto" hangingPunct="1">
              <a:spcBef>
                <a:spcPts val="294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es-ES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</p:txBody>
      </p:sp>
      <p:sp>
        <p:nvSpPr>
          <p:cNvPr id="17416" name="Text Placeholder 2">
            <a:extLst>
              <a:ext uri="{FF2B5EF4-FFF2-40B4-BE49-F238E27FC236}">
                <a16:creationId xmlns:a16="http://schemas.microsoft.com/office/drawing/2014/main" id="{B1AF4CBF-8C17-49EB-BB4A-2810FE698516}"/>
              </a:ext>
            </a:extLst>
          </p:cNvPr>
          <p:cNvSpPr txBox="1">
            <a:spLocks/>
          </p:cNvSpPr>
          <p:nvPr/>
        </p:nvSpPr>
        <p:spPr bwMode="auto">
          <a:xfrm>
            <a:off x="1324528" y="6370286"/>
            <a:ext cx="7819294" cy="461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Valor: optimización de costos, calidad del product, </a:t>
            </a:r>
            <a:r>
              <a:rPr lang="en-GB" altLang="fr-FR" sz="882" b="0" dirty="0" err="1">
                <a:solidFill>
                  <a:srgbClr val="000000"/>
                </a:solidFill>
              </a:rPr>
              <a:t>Sostenibilidad</a:t>
            </a:r>
            <a:endParaRPr lang="en-GB" altLang="fr-FR" sz="882" b="0" dirty="0">
              <a:solidFill>
                <a:srgbClr val="000000"/>
              </a:solidFill>
            </a:endParaRPr>
          </a:p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Equipo: </a:t>
            </a:r>
            <a:r>
              <a:rPr lang="en-GB" altLang="fr-FR" sz="882" b="0" dirty="0" err="1">
                <a:solidFill>
                  <a:srgbClr val="000000"/>
                </a:solidFill>
              </a:rPr>
              <a:t>sopladoras</a:t>
            </a:r>
            <a:r>
              <a:rPr lang="en-GB" altLang="fr-FR" sz="882" b="0" dirty="0">
                <a:solidFill>
                  <a:srgbClr val="000000"/>
                </a:solidFill>
              </a:rPr>
              <a:t> Matrix</a:t>
            </a:r>
          </a:p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Código de catálogo: 2015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490F1ADE-9BDC-471B-973F-485143B9E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"/>
          <a:stretch/>
        </p:blipFill>
        <p:spPr bwMode="auto">
          <a:xfrm>
            <a:off x="6354524" y="3602471"/>
            <a:ext cx="2154431" cy="16146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1C7D2DCE-22A6-4B53-8446-CBF6E66C9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64301">
            <a:off x="8281855" y="5291446"/>
            <a:ext cx="1025877" cy="754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5" descr="bloc de soufflage1">
            <a:extLst>
              <a:ext uri="{FF2B5EF4-FFF2-40B4-BE49-F238E27FC236}">
                <a16:creationId xmlns:a16="http://schemas.microsoft.com/office/drawing/2014/main" id="{DD634A3A-85E3-48FA-B8E3-E19E379F7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034" y="4461057"/>
            <a:ext cx="631851" cy="180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hteck 3">
            <a:extLst>
              <a:ext uri="{FF2B5EF4-FFF2-40B4-BE49-F238E27FC236}">
                <a16:creationId xmlns:a16="http://schemas.microsoft.com/office/drawing/2014/main" id="{6CE9118C-22E1-4204-A9A8-5492B762F7E2}"/>
              </a:ext>
            </a:extLst>
          </p:cNvPr>
          <p:cNvSpPr/>
          <p:nvPr/>
        </p:nvSpPr>
        <p:spPr>
          <a:xfrm>
            <a:off x="1324528" y="2008002"/>
            <a:ext cx="4084114" cy="46349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86" tIns="66524" rIns="99786" bIns="66524" anchor="ctr"/>
          <a:lstStyle/>
          <a:p>
            <a:pPr defTabSz="1008126" eaLnBrk="1" hangingPunct="1">
              <a:spcBef>
                <a:spcPts val="331"/>
              </a:spcBef>
              <a:buClr>
                <a:srgbClr val="FF6600"/>
              </a:buClr>
            </a:pPr>
            <a:r>
              <a:rPr lang="fr-FR" altLang="fr-FR" sz="1544" dirty="0">
                <a:solidFill>
                  <a:srgbClr val="FFFFFF"/>
                </a:solidFill>
                <a:latin typeface="Arial"/>
                <a:ea typeface="ＭＳ Ｐゴシック" pitchFamily="34" charset="-128"/>
                <a:cs typeface="Arial" charset="0"/>
              </a:rPr>
              <a:t>VALOR Y VENTAJAS</a:t>
            </a:r>
          </a:p>
        </p:txBody>
      </p:sp>
      <p:sp>
        <p:nvSpPr>
          <p:cNvPr id="15" name="Rechteck 11">
            <a:extLst>
              <a:ext uri="{FF2B5EF4-FFF2-40B4-BE49-F238E27FC236}">
                <a16:creationId xmlns:a16="http://schemas.microsoft.com/office/drawing/2014/main" id="{B2EBCA41-C550-4A96-B78F-94E4BAA6A111}"/>
              </a:ext>
            </a:extLst>
          </p:cNvPr>
          <p:cNvSpPr/>
          <p:nvPr/>
        </p:nvSpPr>
        <p:spPr>
          <a:xfrm>
            <a:off x="5505485" y="2005066"/>
            <a:ext cx="4029828" cy="466434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86" tIns="66524" rIns="99786" bIns="66524" anchor="ctr"/>
          <a:lstStyle/>
          <a:p>
            <a:pPr defTabSz="1008126" eaLnBrk="1" hangingPunct="1">
              <a:spcBef>
                <a:spcPts val="331"/>
              </a:spcBef>
              <a:buClr>
                <a:srgbClr val="E64B00"/>
              </a:buClr>
            </a:pPr>
            <a:r>
              <a:rPr lang="fr-FR" altLang="fr-FR" sz="1544" dirty="0">
                <a:solidFill>
                  <a:srgbClr val="FFFFFF"/>
                </a:solidFill>
                <a:latin typeface="Arial"/>
                <a:cs typeface="Arial" charset="0"/>
              </a:rPr>
              <a:t>DESCRIPCIÓN</a:t>
            </a:r>
            <a:endParaRPr lang="fr-FR" altLang="de-DE" sz="1544" b="0" dirty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pic>
        <p:nvPicPr>
          <p:cNvPr id="17" name="Image 9">
            <a:extLst>
              <a:ext uri="{FF2B5EF4-FFF2-40B4-BE49-F238E27FC236}">
                <a16:creationId xmlns:a16="http://schemas.microsoft.com/office/drawing/2014/main" id="{48E3B840-2890-450C-891C-2B15B150EC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27" y="0"/>
            <a:ext cx="790673" cy="79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7471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Pages>1</Pages>
  <Words>90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宋体</vt:lpstr>
      <vt:lpstr>Arial</vt:lpstr>
      <vt:lpstr>Book Antiqua</vt:lpstr>
      <vt:lpstr>Wingdings</vt:lpstr>
      <vt:lpstr>2_NewSidel_Template_4x3_with add layouts</vt:lpstr>
      <vt:lpstr>think-cell Folie</vt:lpstr>
      <vt:lpstr>Reduzca el consumo de aire de soplado manteniendo la seguridad del producto final</vt:lpstr>
    </vt:vector>
  </TitlesOfParts>
  <Manager>Dominique Martin</Manager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Bottle Switch System</dc:title>
  <dc:subject>Selling points</dc:subject>
  <dc:creator>Mathieu Druon</dc:creator>
  <cp:keywords/>
  <dc:description/>
  <cp:lastModifiedBy>Sorega, Dan</cp:lastModifiedBy>
  <cp:revision>536</cp:revision>
  <cp:lastPrinted>2016-08-02T08:13:06Z</cp:lastPrinted>
  <dcterms:created xsi:type="dcterms:W3CDTF">2009-07-10T13:59:45Z</dcterms:created>
  <dcterms:modified xsi:type="dcterms:W3CDTF">2021-04-22T07:29:11Z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5bb0a3-90cf-41a8-939e-500b35438edf_Enabled">
    <vt:lpwstr>True</vt:lpwstr>
  </property>
  <property fmtid="{D5CDD505-2E9C-101B-9397-08002B2CF9AE}" pid="3" name="MSIP_Label_e35bb0a3-90cf-41a8-939e-500b35438edf_SiteId">
    <vt:lpwstr>2390cbd1-e663-4321-bc93-ba298637ce52</vt:lpwstr>
  </property>
  <property fmtid="{D5CDD505-2E9C-101B-9397-08002B2CF9AE}" pid="4" name="MSIP_Label_e35bb0a3-90cf-41a8-939e-500b35438edf_Owner">
    <vt:lpwstr>107200@sidel.com</vt:lpwstr>
  </property>
  <property fmtid="{D5CDD505-2E9C-101B-9397-08002B2CF9AE}" pid="5" name="MSIP_Label_e35bb0a3-90cf-41a8-939e-500b35438edf_SetDate">
    <vt:lpwstr>2018-03-30T14:41:29.5892987+02:00</vt:lpwstr>
  </property>
  <property fmtid="{D5CDD505-2E9C-101B-9397-08002B2CF9AE}" pid="6" name="MSIP_Label_e35bb0a3-90cf-41a8-939e-500b35438edf_Name">
    <vt:lpwstr>Sidel-Confidential</vt:lpwstr>
  </property>
  <property fmtid="{D5CDD505-2E9C-101B-9397-08002B2CF9AE}" pid="7" name="MSIP_Label_e35bb0a3-90cf-41a8-939e-500b35438edf_Application">
    <vt:lpwstr>Microsoft Azure Information Protection</vt:lpwstr>
  </property>
  <property fmtid="{D5CDD505-2E9C-101B-9397-08002B2CF9AE}" pid="8" name="MSIP_Label_e35bb0a3-90cf-41a8-939e-500b35438edf_Extended_MSFT_Method">
    <vt:lpwstr>Automatic</vt:lpwstr>
  </property>
  <property fmtid="{D5CDD505-2E9C-101B-9397-08002B2CF9AE}" pid="9" name="MSIP_Label_94480757-a570-4f64-84e7-c5b3ffe9d573_Enabled">
    <vt:lpwstr>true</vt:lpwstr>
  </property>
  <property fmtid="{D5CDD505-2E9C-101B-9397-08002B2CF9AE}" pid="10" name="MSIP_Label_94480757-a570-4f64-84e7-c5b3ffe9d573_SetDate">
    <vt:lpwstr>2021-04-22T07:29:10Z</vt:lpwstr>
  </property>
  <property fmtid="{D5CDD505-2E9C-101B-9397-08002B2CF9AE}" pid="11" name="MSIP_Label_94480757-a570-4f64-84e7-c5b3ffe9d573_Method">
    <vt:lpwstr>Standard</vt:lpwstr>
  </property>
  <property fmtid="{D5CDD505-2E9C-101B-9397-08002B2CF9AE}" pid="12" name="MSIP_Label_94480757-a570-4f64-84e7-c5b3ffe9d573_Name">
    <vt:lpwstr>General</vt:lpwstr>
  </property>
  <property fmtid="{D5CDD505-2E9C-101B-9397-08002B2CF9AE}" pid="13" name="MSIP_Label_94480757-a570-4f64-84e7-c5b3ffe9d573_SiteId">
    <vt:lpwstr>2390cbd1-e663-4321-bc93-ba298637ce52</vt:lpwstr>
  </property>
  <property fmtid="{D5CDD505-2E9C-101B-9397-08002B2CF9AE}" pid="14" name="MSIP_Label_94480757-a570-4f64-84e7-c5b3ffe9d573_ActionId">
    <vt:lpwstr/>
  </property>
  <property fmtid="{D5CDD505-2E9C-101B-9397-08002B2CF9AE}" pid="15" name="MSIP_Label_94480757-a570-4f64-84e7-c5b3ffe9d573_ContentBits">
    <vt:lpwstr>2</vt:lpwstr>
  </property>
</Properties>
</file>