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2" r:id="rId1"/>
  </p:sldMasterIdLst>
  <p:notesMasterIdLst>
    <p:notesMasterId r:id="rId3"/>
  </p:notesMasterIdLst>
  <p:handoutMasterIdLst>
    <p:handoutMasterId r:id="rId4"/>
  </p:handoutMasterIdLst>
  <p:sldIdLst>
    <p:sldId id="653" r:id="rId2"/>
  </p:sldIdLst>
  <p:sldSz cx="10693400" cy="7561263"/>
  <p:notesSz cx="6805613" cy="9944100"/>
  <p:kinsoku lang="zh-CN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63">
          <p15:clr>
            <a:srgbClr val="A4A3A4"/>
          </p15:clr>
        </p15:guide>
        <p15:guide id="2" orient="horz" pos="1792">
          <p15:clr>
            <a:srgbClr val="A4A3A4"/>
          </p15:clr>
        </p15:guide>
        <p15:guide id="3" pos="3368">
          <p15:clr>
            <a:srgbClr val="A4A3A4"/>
          </p15:clr>
        </p15:guide>
        <p15:guide id="4" orient="horz" pos="1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BB7759"/>
    <a:srgbClr val="003366"/>
    <a:srgbClr val="A8C745"/>
    <a:srgbClr val="9EBE38"/>
    <a:srgbClr val="990000"/>
    <a:srgbClr val="FF990B"/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1" autoAdjust="0"/>
    <p:restoredTop sz="94625" autoAdjust="0"/>
  </p:normalViewPr>
  <p:slideViewPr>
    <p:cSldViewPr snapToGrid="0">
      <p:cViewPr varScale="1">
        <p:scale>
          <a:sx n="68" d="100"/>
          <a:sy n="68" d="100"/>
        </p:scale>
        <p:origin x="72" y="816"/>
      </p:cViewPr>
      <p:guideLst>
        <p:guide orient="horz" pos="2563"/>
        <p:guide orient="horz" pos="1792"/>
        <p:guide pos="3368"/>
        <p:guide orient="horz" pos="1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688"/>
    </p:cViewPr>
  </p:sorterViewPr>
  <p:notesViewPr>
    <p:cSldViewPr snapToGrid="0">
      <p:cViewPr varScale="1">
        <p:scale>
          <a:sx n="76" d="100"/>
          <a:sy n="76" d="100"/>
        </p:scale>
        <p:origin x="-2160" y="-108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180918" y="9554582"/>
            <a:ext cx="549283" cy="26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485" tIns="39797" rIns="81485" bIns="39797" anchor="ctr">
            <a:spAutoFit/>
          </a:bodyPr>
          <a:lstStyle>
            <a:lvl1pPr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04813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06450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8088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09725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669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241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813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385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defRPr/>
            </a:pPr>
            <a:fld id="{1C239B82-A2F5-4DC9-A5AB-91C2A636AD1D}" type="slidenum">
              <a:rPr lang="fr-FR" altLang="zh-CN" sz="1200" b="0"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pt-BR" altLang="zh-CN" sz="1200" b="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176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648" y="4726077"/>
            <a:ext cx="4980317" cy="419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1485" tIns="39797" rIns="81485" bIns="397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CN" noProof="0"/>
              <a:t>Cliquez pour modifier le style de texte du masque</a:t>
            </a:r>
          </a:p>
          <a:p>
            <a:pPr lvl="1"/>
            <a:r>
              <a:rPr lang="fr-FR" altLang="zh-CN" noProof="0"/>
              <a:t>Second niveau</a:t>
            </a:r>
          </a:p>
          <a:p>
            <a:pPr lvl="2"/>
            <a:r>
              <a:rPr lang="fr-FR" altLang="zh-CN" noProof="0"/>
              <a:t>Troisième niveau</a:t>
            </a:r>
          </a:p>
          <a:p>
            <a:pPr lvl="3"/>
            <a:r>
              <a:rPr lang="fr-FR" altLang="zh-CN" noProof="0"/>
              <a:t>Quatrième niveau</a:t>
            </a:r>
          </a:p>
          <a:p>
            <a:pPr lvl="4"/>
            <a:r>
              <a:rPr lang="fr-FR" altLang="zh-CN" noProof="0"/>
              <a:t>Cinquième niveau</a:t>
            </a:r>
          </a:p>
        </p:txBody>
      </p:sp>
      <p:sp>
        <p:nvSpPr>
          <p:cNvPr id="30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27050" y="576263"/>
            <a:ext cx="5753100" cy="40687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180918" y="9554582"/>
            <a:ext cx="549283" cy="26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485" tIns="39797" rIns="81485" bIns="39797" anchor="ctr">
            <a:spAutoFit/>
          </a:bodyPr>
          <a:lstStyle>
            <a:lvl1pPr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04813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06450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8088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09725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669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241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813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385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defRPr/>
            </a:pPr>
            <a:fld id="{E6FB88F8-BE06-4309-B3DC-39FA6B457582}" type="slidenum">
              <a:rPr lang="fr-FR" altLang="zh-CN" sz="1200" b="0" smtClean="0"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pt-BR" altLang="zh-CN" sz="1200" b="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3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338138"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674688"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012825"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347788"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oleObject" Target="../embeddings/oleObject3.bin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4" hidden="1">
            <a:extLst>
              <a:ext uri="{FF2B5EF4-FFF2-40B4-BE49-F238E27FC236}">
                <a16:creationId xmlns:a16="http://schemas.microsoft.com/office/drawing/2014/main" id="{939A3A98-B4C5-4934-8253-DD3A26C26582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858" y="1751"/>
          <a:ext cx="1856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3" name="Objekt 84" hidden="1">
                        <a:extLst>
                          <a:ext uri="{FF2B5EF4-FFF2-40B4-BE49-F238E27FC236}">
                            <a16:creationId xmlns:a16="http://schemas.microsoft.com/office/drawing/2014/main" id="{939A3A98-B4C5-4934-8253-DD3A26C2658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" y="1751"/>
                        <a:ext cx="1856" cy="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9A94E5-5D04-4063-8AD0-471CEDB68370}"/>
              </a:ext>
            </a:extLst>
          </p:cNvPr>
          <p:cNvSpPr txBox="1">
            <a:spLocks/>
          </p:cNvSpPr>
          <p:nvPr/>
        </p:nvSpPr>
        <p:spPr>
          <a:xfrm>
            <a:off x="1611437" y="7135547"/>
            <a:ext cx="2846933" cy="152671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SzPct val="100000"/>
              <a:defRPr/>
            </a:pPr>
            <a:r>
              <a:rPr lang="de-CH" altLang="fr-FR" sz="992">
                <a:solidFill>
                  <a:srgbClr val="7F7F7F"/>
                </a:solidFill>
              </a:rPr>
              <a:t>Sidel Services: Line Improvement, </a:t>
            </a:r>
            <a:fld id="{76EDA290-8612-4CFC-99C7-870AF86149FB}" type="datetime4">
              <a:rPr lang="de-CH" altLang="fr-FR" sz="992" smtClean="0">
                <a:solidFill>
                  <a:srgbClr val="7F7F7F"/>
                </a:solidFill>
              </a:rPr>
              <a:pPr>
                <a:buSzPct val="100000"/>
                <a:defRPr/>
              </a:pPr>
              <a:t>22. April 2021</a:t>
            </a:fld>
            <a:endParaRPr lang="de-CH" altLang="fr-FR" sz="992">
              <a:solidFill>
                <a:srgbClr val="7F7F7F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5007A8-1A25-4E09-82E8-C3C95333F7E0}"/>
              </a:ext>
            </a:extLst>
          </p:cNvPr>
          <p:cNvSpPr txBox="1">
            <a:spLocks/>
          </p:cNvSpPr>
          <p:nvPr/>
        </p:nvSpPr>
        <p:spPr>
          <a:xfrm>
            <a:off x="757450" y="7135547"/>
            <a:ext cx="676467" cy="152671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SzPct val="100000"/>
            </a:pPr>
            <a:r>
              <a:rPr lang="de-CH" altLang="fr-FR" sz="992">
                <a:solidFill>
                  <a:srgbClr val="7F7F7F"/>
                </a:solidFill>
              </a:rPr>
              <a:t>Página </a:t>
            </a:r>
            <a:fld id="{E48885CA-4140-4FDF-98FC-53233E345EAD}" type="slidenum">
              <a:rPr lang="de-CH" altLang="fr-FR" sz="992">
                <a:solidFill>
                  <a:srgbClr val="7F7F7F"/>
                </a:solidFill>
              </a:rPr>
              <a:pPr>
                <a:buSzPct val="100000"/>
              </a:pPr>
              <a:t>‹#›</a:t>
            </a:fld>
            <a:endParaRPr lang="de-CH" altLang="fr-FR" sz="992">
              <a:solidFill>
                <a:srgbClr val="7F7F7F"/>
              </a:solidFill>
            </a:endParaRPr>
          </a:p>
        </p:txBody>
      </p:sp>
      <p:grpSp>
        <p:nvGrpSpPr>
          <p:cNvPr id="6" name="Group 7">
            <a:extLst>
              <a:ext uri="{FF2B5EF4-FFF2-40B4-BE49-F238E27FC236}">
                <a16:creationId xmlns:a16="http://schemas.microsoft.com/office/drawing/2014/main" id="{1F796C63-B41A-40F4-8525-B4BAF3848CA0}"/>
              </a:ext>
            </a:extLst>
          </p:cNvPr>
          <p:cNvGrpSpPr>
            <a:grpSpLocks/>
          </p:cNvGrpSpPr>
          <p:nvPr/>
        </p:nvGrpSpPr>
        <p:grpSpPr bwMode="auto">
          <a:xfrm>
            <a:off x="9031839" y="7165697"/>
            <a:ext cx="1076766" cy="278297"/>
            <a:chOff x="1005" y="1644"/>
            <a:chExt cx="3749" cy="1030"/>
          </a:xfrm>
        </p:grpSpPr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A9C499EF-139A-447B-BBBA-D93905D9103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103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DB7D4AB5-94F2-44A8-93FA-445A865A8A9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2002 w 501"/>
                <a:gd name="T1" fmla="*/ 1749 h 429"/>
                <a:gd name="T2" fmla="*/ 1889 w 501"/>
                <a:gd name="T3" fmla="*/ 1603 h 429"/>
                <a:gd name="T4" fmla="*/ 1847 w 501"/>
                <a:gd name="T5" fmla="*/ 1548 h 429"/>
                <a:gd name="T6" fmla="*/ 1606 w 501"/>
                <a:gd name="T7" fmla="*/ 1435 h 429"/>
                <a:gd name="T8" fmla="*/ 1294 w 501"/>
                <a:gd name="T9" fmla="*/ 1749 h 429"/>
                <a:gd name="T10" fmla="*/ 1606 w 501"/>
                <a:gd name="T11" fmla="*/ 2056 h 429"/>
                <a:gd name="T12" fmla="*/ 1847 w 501"/>
                <a:gd name="T13" fmla="*/ 1945 h 429"/>
                <a:gd name="T14" fmla="*/ 1889 w 501"/>
                <a:gd name="T15" fmla="*/ 1889 h 429"/>
                <a:gd name="T16" fmla="*/ 2002 w 501"/>
                <a:gd name="T17" fmla="*/ 1749 h 429"/>
                <a:gd name="T18" fmla="*/ 904 w 501"/>
                <a:gd name="T19" fmla="*/ 1742 h 429"/>
                <a:gd name="T20" fmla="*/ 1606 w 501"/>
                <a:gd name="T21" fmla="*/ 1049 h 429"/>
                <a:gd name="T22" fmla="*/ 2142 w 501"/>
                <a:gd name="T23" fmla="*/ 1295 h 429"/>
                <a:gd name="T24" fmla="*/ 2146 w 501"/>
                <a:gd name="T25" fmla="*/ 1307 h 429"/>
                <a:gd name="T26" fmla="*/ 2158 w 501"/>
                <a:gd name="T27" fmla="*/ 1302 h 429"/>
                <a:gd name="T28" fmla="*/ 1393 w 501"/>
                <a:gd name="T29" fmla="*/ 0 h 429"/>
                <a:gd name="T30" fmla="*/ 0 w 501"/>
                <a:gd name="T31" fmla="*/ 2397 h 429"/>
                <a:gd name="T32" fmla="*/ 1360 w 501"/>
                <a:gd name="T33" fmla="*/ 2397 h 429"/>
                <a:gd name="T34" fmla="*/ 1367 w 501"/>
                <a:gd name="T35" fmla="*/ 2392 h 429"/>
                <a:gd name="T36" fmla="*/ 1226 w 501"/>
                <a:gd name="T37" fmla="*/ 2331 h 429"/>
                <a:gd name="T38" fmla="*/ 904 w 501"/>
                <a:gd name="T39" fmla="*/ 1742 h 429"/>
                <a:gd name="T40" fmla="*/ 2765 w 501"/>
                <a:gd name="T41" fmla="*/ 2385 h 429"/>
                <a:gd name="T42" fmla="*/ 2621 w 501"/>
                <a:gd name="T43" fmla="*/ 2347 h 429"/>
                <a:gd name="T44" fmla="*/ 2257 w 501"/>
                <a:gd name="T45" fmla="*/ 2049 h 429"/>
                <a:gd name="T46" fmla="*/ 2118 w 501"/>
                <a:gd name="T47" fmla="*/ 2224 h 429"/>
                <a:gd name="T48" fmla="*/ 1856 w 501"/>
                <a:gd name="T49" fmla="*/ 2392 h 429"/>
                <a:gd name="T50" fmla="*/ 1856 w 501"/>
                <a:gd name="T51" fmla="*/ 2397 h 429"/>
                <a:gd name="T52" fmla="*/ 2793 w 501"/>
                <a:gd name="T53" fmla="*/ 2397 h 429"/>
                <a:gd name="T54" fmla="*/ 2793 w 501"/>
                <a:gd name="T55" fmla="*/ 2392 h 429"/>
                <a:gd name="T56" fmla="*/ 2765 w 501"/>
                <a:gd name="T57" fmla="*/ 2385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103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6C238BAB-39A5-4800-8EC2-814E9E7D6B9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955 w 937"/>
                <a:gd name="T1" fmla="*/ 758 h 326"/>
                <a:gd name="T2" fmla="*/ 435 w 937"/>
                <a:gd name="T3" fmla="*/ 496 h 326"/>
                <a:gd name="T4" fmla="*/ 697 w 937"/>
                <a:gd name="T5" fmla="*/ 295 h 326"/>
                <a:gd name="T6" fmla="*/ 1037 w 937"/>
                <a:gd name="T7" fmla="*/ 557 h 326"/>
                <a:gd name="T8" fmla="*/ 1413 w 937"/>
                <a:gd name="T9" fmla="*/ 557 h 326"/>
                <a:gd name="T10" fmla="*/ 714 w 937"/>
                <a:gd name="T11" fmla="*/ 0 h 326"/>
                <a:gd name="T12" fmla="*/ 66 w 937"/>
                <a:gd name="T13" fmla="*/ 524 h 326"/>
                <a:gd name="T14" fmla="*/ 581 w 937"/>
                <a:gd name="T15" fmla="*/ 1020 h 326"/>
                <a:gd name="T16" fmla="*/ 1099 w 937"/>
                <a:gd name="T17" fmla="*/ 1306 h 326"/>
                <a:gd name="T18" fmla="*/ 758 w 937"/>
                <a:gd name="T19" fmla="*/ 1523 h 326"/>
                <a:gd name="T20" fmla="*/ 373 w 937"/>
                <a:gd name="T21" fmla="*/ 1200 h 326"/>
                <a:gd name="T22" fmla="*/ 5 w 937"/>
                <a:gd name="T23" fmla="*/ 1200 h 326"/>
                <a:gd name="T24" fmla="*/ 749 w 937"/>
                <a:gd name="T25" fmla="*/ 1819 h 326"/>
                <a:gd name="T26" fmla="*/ 1467 w 937"/>
                <a:gd name="T27" fmla="*/ 1261 h 326"/>
                <a:gd name="T28" fmla="*/ 955 w 937"/>
                <a:gd name="T29" fmla="*/ 758 h 326"/>
                <a:gd name="T30" fmla="*/ 3020 w 937"/>
                <a:gd name="T31" fmla="*/ 676 h 326"/>
                <a:gd name="T32" fmla="*/ 3020 w 937"/>
                <a:gd name="T33" fmla="*/ 676 h 326"/>
                <a:gd name="T34" fmla="*/ 2642 w 937"/>
                <a:gd name="T35" fmla="*/ 484 h 326"/>
                <a:gd name="T36" fmla="*/ 2089 w 937"/>
                <a:gd name="T37" fmla="*/ 1138 h 326"/>
                <a:gd name="T38" fmla="*/ 2651 w 937"/>
                <a:gd name="T39" fmla="*/ 1814 h 326"/>
                <a:gd name="T40" fmla="*/ 3032 w 937"/>
                <a:gd name="T41" fmla="*/ 1618 h 326"/>
                <a:gd name="T42" fmla="*/ 3036 w 937"/>
                <a:gd name="T43" fmla="*/ 1618 h 326"/>
                <a:gd name="T44" fmla="*/ 3036 w 937"/>
                <a:gd name="T45" fmla="*/ 1779 h 326"/>
                <a:gd name="T46" fmla="*/ 3367 w 937"/>
                <a:gd name="T47" fmla="*/ 1779 h 326"/>
                <a:gd name="T48" fmla="*/ 3367 w 937"/>
                <a:gd name="T49" fmla="*/ 45 h 326"/>
                <a:gd name="T50" fmla="*/ 3020 w 937"/>
                <a:gd name="T51" fmla="*/ 45 h 326"/>
                <a:gd name="T52" fmla="*/ 3020 w 937"/>
                <a:gd name="T53" fmla="*/ 676 h 326"/>
                <a:gd name="T54" fmla="*/ 2736 w 937"/>
                <a:gd name="T55" fmla="*/ 1552 h 326"/>
                <a:gd name="T56" fmla="*/ 2434 w 937"/>
                <a:gd name="T57" fmla="*/ 1150 h 326"/>
                <a:gd name="T58" fmla="*/ 2736 w 937"/>
                <a:gd name="T59" fmla="*/ 749 h 326"/>
                <a:gd name="T60" fmla="*/ 3032 w 937"/>
                <a:gd name="T61" fmla="*/ 1143 h 326"/>
                <a:gd name="T62" fmla="*/ 2736 w 937"/>
                <a:gd name="T63" fmla="*/ 1552 h 326"/>
                <a:gd name="T64" fmla="*/ 4137 w 937"/>
                <a:gd name="T65" fmla="*/ 484 h 326"/>
                <a:gd name="T66" fmla="*/ 3495 w 937"/>
                <a:gd name="T67" fmla="*/ 1150 h 326"/>
                <a:gd name="T68" fmla="*/ 4137 w 937"/>
                <a:gd name="T69" fmla="*/ 1814 h 326"/>
                <a:gd name="T70" fmla="*/ 4723 w 937"/>
                <a:gd name="T71" fmla="*/ 1389 h 326"/>
                <a:gd name="T72" fmla="*/ 4421 w 937"/>
                <a:gd name="T73" fmla="*/ 1389 h 326"/>
                <a:gd name="T74" fmla="*/ 4149 w 937"/>
                <a:gd name="T75" fmla="*/ 1552 h 326"/>
                <a:gd name="T76" fmla="*/ 3835 w 937"/>
                <a:gd name="T77" fmla="*/ 1233 h 326"/>
                <a:gd name="T78" fmla="*/ 4745 w 937"/>
                <a:gd name="T79" fmla="*/ 1233 h 326"/>
                <a:gd name="T80" fmla="*/ 4137 w 937"/>
                <a:gd name="T81" fmla="*/ 484 h 326"/>
                <a:gd name="T82" fmla="*/ 3835 w 937"/>
                <a:gd name="T83" fmla="*/ 1016 h 326"/>
                <a:gd name="T84" fmla="*/ 4126 w 937"/>
                <a:gd name="T85" fmla="*/ 749 h 326"/>
                <a:gd name="T86" fmla="*/ 4400 w 937"/>
                <a:gd name="T87" fmla="*/ 1016 h 326"/>
                <a:gd name="T88" fmla="*/ 3835 w 937"/>
                <a:gd name="T89" fmla="*/ 1016 h 326"/>
                <a:gd name="T90" fmla="*/ 4886 w 937"/>
                <a:gd name="T91" fmla="*/ 1779 h 326"/>
                <a:gd name="T92" fmla="*/ 5231 w 937"/>
                <a:gd name="T93" fmla="*/ 1779 h 326"/>
                <a:gd name="T94" fmla="*/ 5231 w 937"/>
                <a:gd name="T95" fmla="*/ 45 h 326"/>
                <a:gd name="T96" fmla="*/ 4886 w 937"/>
                <a:gd name="T97" fmla="*/ 45 h 326"/>
                <a:gd name="T98" fmla="*/ 4886 w 937"/>
                <a:gd name="T99" fmla="*/ 1779 h 326"/>
                <a:gd name="T100" fmla="*/ 1597 w 937"/>
                <a:gd name="T101" fmla="*/ 1779 h 326"/>
                <a:gd name="T102" fmla="*/ 1942 w 937"/>
                <a:gd name="T103" fmla="*/ 1779 h 326"/>
                <a:gd name="T104" fmla="*/ 1942 w 937"/>
                <a:gd name="T105" fmla="*/ 520 h 326"/>
                <a:gd name="T106" fmla="*/ 1597 w 937"/>
                <a:gd name="T107" fmla="*/ 520 h 326"/>
                <a:gd name="T108" fmla="*/ 1597 w 937"/>
                <a:gd name="T109" fmla="*/ 1779 h 326"/>
                <a:gd name="T110" fmla="*/ 1597 w 937"/>
                <a:gd name="T111" fmla="*/ 328 h 326"/>
                <a:gd name="T112" fmla="*/ 1942 w 937"/>
                <a:gd name="T113" fmla="*/ 328 h 326"/>
                <a:gd name="T114" fmla="*/ 1942 w 937"/>
                <a:gd name="T115" fmla="*/ 45 h 326"/>
                <a:gd name="T116" fmla="*/ 1597 w 937"/>
                <a:gd name="T117" fmla="*/ 45 h 326"/>
                <a:gd name="T118" fmla="*/ 1597 w 937"/>
                <a:gd name="T119" fmla="*/ 328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103"/>
            </a:p>
          </p:txBody>
        </p:sp>
      </p:grpSp>
      <p:cxnSp>
        <p:nvCxnSpPr>
          <p:cNvPr id="10" name="Straight Connector 48">
            <a:extLst>
              <a:ext uri="{FF2B5EF4-FFF2-40B4-BE49-F238E27FC236}">
                <a16:creationId xmlns:a16="http://schemas.microsoft.com/office/drawing/2014/main" id="{76FEA042-0995-49D5-A1B1-1D1390AF6BD4}"/>
              </a:ext>
            </a:extLst>
          </p:cNvPr>
          <p:cNvCxnSpPr/>
          <p:nvPr userDrawn="1"/>
        </p:nvCxnSpPr>
        <p:spPr>
          <a:xfrm>
            <a:off x="757450" y="7036175"/>
            <a:ext cx="934744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kt 82" hidden="1">
            <a:extLst>
              <a:ext uri="{FF2B5EF4-FFF2-40B4-BE49-F238E27FC236}">
                <a16:creationId xmlns:a16="http://schemas.microsoft.com/office/drawing/2014/main" id="{3641B653-220D-4374-B81C-6A90704B45D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858" y="1751"/>
          <a:ext cx="1856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11" name="Objekt 82" hidden="1">
                        <a:extLst>
                          <a:ext uri="{FF2B5EF4-FFF2-40B4-BE49-F238E27FC236}">
                            <a16:creationId xmlns:a16="http://schemas.microsoft.com/office/drawing/2014/main" id="{3641B653-220D-4374-B81C-6A90704B45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" y="1751"/>
                        <a:ext cx="1856" cy="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757450" y="369133"/>
            <a:ext cx="9347443" cy="509007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622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kt 84" hidden="1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1858" y="1751"/>
          <a:ext cx="1856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think-cell Folie" r:id="rId6" imgW="360" imgH="360" progId="TCLayout.ActiveDocument.1">
                  <p:embed/>
                </p:oleObj>
              </mc:Choice>
              <mc:Fallback>
                <p:oleObj name="think-cell Folie" r:id="rId6" imgW="360" imgH="360" progId="TCLayout.ActiveDocument.1">
                  <p:embed/>
                  <p:pic>
                    <p:nvPicPr>
                      <p:cNvPr id="3074" name="Objekt 8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" y="1751"/>
                        <a:ext cx="1856" cy="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Titelplatzhalter 1"/>
          <p:cNvSpPr>
            <a:spLocks noGrp="1"/>
          </p:cNvSpPr>
          <p:nvPr>
            <p:ph type="title"/>
          </p:nvPr>
        </p:nvSpPr>
        <p:spPr bwMode="auto">
          <a:xfrm>
            <a:off x="757449" y="369312"/>
            <a:ext cx="9349299" cy="509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altLang="fr-FR" noProof="1"/>
              <a:t>Titelmasterformat durch Klicken bearbeiten</a:t>
            </a:r>
            <a:endParaRPr lang="en-GB" altLang="fr-FR"/>
          </a:p>
        </p:txBody>
      </p:sp>
      <p:sp>
        <p:nvSpPr>
          <p:cNvPr id="3076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757450" y="1638274"/>
            <a:ext cx="9347443" cy="496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1"/>
              <a:t>Click to edit text style</a:t>
            </a:r>
          </a:p>
          <a:p>
            <a:pPr lvl="1"/>
            <a:r>
              <a:rPr lang="en-GB" altLang="fr-FR"/>
              <a:t>Second level</a:t>
            </a:r>
          </a:p>
          <a:p>
            <a:pPr lvl="2"/>
            <a:r>
              <a:rPr lang="en-GB" altLang="fr-FR"/>
              <a:t>Third level</a:t>
            </a:r>
          </a:p>
          <a:p>
            <a:pPr lvl="3"/>
            <a:r>
              <a:rPr lang="en-GB" altLang="fr-FR"/>
              <a:t>Forth level</a:t>
            </a:r>
          </a:p>
          <a:p>
            <a:pPr lvl="4"/>
            <a:r>
              <a:rPr lang="en-GB" altLang="fr-FR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611436" y="7135547"/>
            <a:ext cx="1112484" cy="152671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defRPr/>
            </a:pPr>
            <a:r>
              <a:rPr lang="en-GB" sz="992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z="992" smtClean="0">
                <a:solidFill>
                  <a:srgbClr val="7F7F7F"/>
                </a:solidFill>
              </a:rPr>
              <a:pPr>
                <a:defRPr/>
              </a:pPr>
              <a:t>22 April 2021</a:t>
            </a:fld>
            <a:endParaRPr lang="en-GB" sz="992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757450" y="7135547"/>
            <a:ext cx="564257" cy="152671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defRPr/>
            </a:pPr>
            <a:r>
              <a:rPr lang="en-GB" sz="992" dirty="0">
                <a:solidFill>
                  <a:srgbClr val="7F7F7F"/>
                </a:solidFill>
              </a:rPr>
              <a:t>Page </a:t>
            </a:r>
            <a:fld id="{F2E4720E-BB03-455A-8ED1-6CF75A62BB47}" type="slidenum">
              <a:rPr lang="en-GB" sz="992" smtClean="0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GB" sz="992" dirty="0">
              <a:solidFill>
                <a:srgbClr val="7F7F7F"/>
              </a:solidFill>
            </a:endParaRPr>
          </a:p>
        </p:txBody>
      </p:sp>
      <p:grpSp>
        <p:nvGrpSpPr>
          <p:cNvPr id="3079" name="Group 7"/>
          <p:cNvGrpSpPr>
            <a:grpSpLocks/>
          </p:cNvGrpSpPr>
          <p:nvPr/>
        </p:nvGrpSpPr>
        <p:grpSpPr bwMode="auto">
          <a:xfrm>
            <a:off x="9031839" y="7165697"/>
            <a:ext cx="1076766" cy="278297"/>
            <a:chOff x="1005" y="1644"/>
            <a:chExt cx="3749" cy="1030"/>
          </a:xfrm>
        </p:grpSpPr>
        <p:sp>
          <p:nvSpPr>
            <p:cNvPr id="3081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sz="1103">
                <a:solidFill>
                  <a:srgbClr val="000000"/>
                </a:solidFill>
                <a:ea typeface="MS PGothic" panose="020B0600070205080204" pitchFamily="34" charset="-128"/>
              </a:endParaRPr>
            </a:p>
          </p:txBody>
        </p:sp>
        <p:sp>
          <p:nvSpPr>
            <p:cNvPr id="3082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848 w 501"/>
                <a:gd name="T1" fmla="*/ 740 h 429"/>
                <a:gd name="T2" fmla="*/ 800 w 501"/>
                <a:gd name="T3" fmla="*/ 678 h 429"/>
                <a:gd name="T4" fmla="*/ 782 w 501"/>
                <a:gd name="T5" fmla="*/ 655 h 429"/>
                <a:gd name="T6" fmla="*/ 680 w 501"/>
                <a:gd name="T7" fmla="*/ 607 h 429"/>
                <a:gd name="T8" fmla="*/ 548 w 501"/>
                <a:gd name="T9" fmla="*/ 740 h 429"/>
                <a:gd name="T10" fmla="*/ 680 w 501"/>
                <a:gd name="T11" fmla="*/ 870 h 429"/>
                <a:gd name="T12" fmla="*/ 782 w 501"/>
                <a:gd name="T13" fmla="*/ 823 h 429"/>
                <a:gd name="T14" fmla="*/ 800 w 501"/>
                <a:gd name="T15" fmla="*/ 799 h 429"/>
                <a:gd name="T16" fmla="*/ 848 w 501"/>
                <a:gd name="T17" fmla="*/ 740 h 429"/>
                <a:gd name="T18" fmla="*/ 383 w 501"/>
                <a:gd name="T19" fmla="*/ 737 h 429"/>
                <a:gd name="T20" fmla="*/ 680 w 501"/>
                <a:gd name="T21" fmla="*/ 444 h 429"/>
                <a:gd name="T22" fmla="*/ 907 w 501"/>
                <a:gd name="T23" fmla="*/ 548 h 429"/>
                <a:gd name="T24" fmla="*/ 909 w 501"/>
                <a:gd name="T25" fmla="*/ 553 h 429"/>
                <a:gd name="T26" fmla="*/ 914 w 501"/>
                <a:gd name="T27" fmla="*/ 551 h 429"/>
                <a:gd name="T28" fmla="*/ 590 w 501"/>
                <a:gd name="T29" fmla="*/ 0 h 429"/>
                <a:gd name="T30" fmla="*/ 0 w 501"/>
                <a:gd name="T31" fmla="*/ 1014 h 429"/>
                <a:gd name="T32" fmla="*/ 576 w 501"/>
                <a:gd name="T33" fmla="*/ 1014 h 429"/>
                <a:gd name="T34" fmla="*/ 579 w 501"/>
                <a:gd name="T35" fmla="*/ 1012 h 429"/>
                <a:gd name="T36" fmla="*/ 519 w 501"/>
                <a:gd name="T37" fmla="*/ 986 h 429"/>
                <a:gd name="T38" fmla="*/ 383 w 501"/>
                <a:gd name="T39" fmla="*/ 737 h 429"/>
                <a:gd name="T40" fmla="*/ 1171 w 501"/>
                <a:gd name="T41" fmla="*/ 1009 h 429"/>
                <a:gd name="T42" fmla="*/ 1110 w 501"/>
                <a:gd name="T43" fmla="*/ 993 h 429"/>
                <a:gd name="T44" fmla="*/ 956 w 501"/>
                <a:gd name="T45" fmla="*/ 867 h 429"/>
                <a:gd name="T46" fmla="*/ 897 w 501"/>
                <a:gd name="T47" fmla="*/ 941 h 429"/>
                <a:gd name="T48" fmla="*/ 786 w 501"/>
                <a:gd name="T49" fmla="*/ 1012 h 429"/>
                <a:gd name="T50" fmla="*/ 786 w 501"/>
                <a:gd name="T51" fmla="*/ 1014 h 429"/>
                <a:gd name="T52" fmla="*/ 1183 w 501"/>
                <a:gd name="T53" fmla="*/ 1014 h 429"/>
                <a:gd name="T54" fmla="*/ 1183 w 501"/>
                <a:gd name="T55" fmla="*/ 1012 h 429"/>
                <a:gd name="T56" fmla="*/ 1171 w 501"/>
                <a:gd name="T57" fmla="*/ 1009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sz="1103">
                <a:solidFill>
                  <a:srgbClr val="000000"/>
                </a:solidFill>
                <a:ea typeface="MS PGothic" panose="020B0600070205080204" pitchFamily="34" charset="-128"/>
              </a:endParaRPr>
            </a:p>
          </p:txBody>
        </p:sp>
        <p:sp>
          <p:nvSpPr>
            <p:cNvPr id="3083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404 w 937"/>
                <a:gd name="T1" fmla="*/ 321 h 326"/>
                <a:gd name="T2" fmla="*/ 184 w 937"/>
                <a:gd name="T3" fmla="*/ 210 h 326"/>
                <a:gd name="T4" fmla="*/ 295 w 937"/>
                <a:gd name="T5" fmla="*/ 125 h 326"/>
                <a:gd name="T6" fmla="*/ 439 w 937"/>
                <a:gd name="T7" fmla="*/ 236 h 326"/>
                <a:gd name="T8" fmla="*/ 598 w 937"/>
                <a:gd name="T9" fmla="*/ 236 h 326"/>
                <a:gd name="T10" fmla="*/ 302 w 937"/>
                <a:gd name="T11" fmla="*/ 0 h 326"/>
                <a:gd name="T12" fmla="*/ 28 w 937"/>
                <a:gd name="T13" fmla="*/ 222 h 326"/>
                <a:gd name="T14" fmla="*/ 246 w 937"/>
                <a:gd name="T15" fmla="*/ 432 h 326"/>
                <a:gd name="T16" fmla="*/ 465 w 937"/>
                <a:gd name="T17" fmla="*/ 553 h 326"/>
                <a:gd name="T18" fmla="*/ 321 w 937"/>
                <a:gd name="T19" fmla="*/ 645 h 326"/>
                <a:gd name="T20" fmla="*/ 158 w 937"/>
                <a:gd name="T21" fmla="*/ 508 h 326"/>
                <a:gd name="T22" fmla="*/ 2 w 937"/>
                <a:gd name="T23" fmla="*/ 508 h 326"/>
                <a:gd name="T24" fmla="*/ 317 w 937"/>
                <a:gd name="T25" fmla="*/ 770 h 326"/>
                <a:gd name="T26" fmla="*/ 621 w 937"/>
                <a:gd name="T27" fmla="*/ 534 h 326"/>
                <a:gd name="T28" fmla="*/ 404 w 937"/>
                <a:gd name="T29" fmla="*/ 321 h 326"/>
                <a:gd name="T30" fmla="*/ 1278 w 937"/>
                <a:gd name="T31" fmla="*/ 286 h 326"/>
                <a:gd name="T32" fmla="*/ 1278 w 937"/>
                <a:gd name="T33" fmla="*/ 286 h 326"/>
                <a:gd name="T34" fmla="*/ 1118 w 937"/>
                <a:gd name="T35" fmla="*/ 205 h 326"/>
                <a:gd name="T36" fmla="*/ 884 w 937"/>
                <a:gd name="T37" fmla="*/ 482 h 326"/>
                <a:gd name="T38" fmla="*/ 1122 w 937"/>
                <a:gd name="T39" fmla="*/ 768 h 326"/>
                <a:gd name="T40" fmla="*/ 1283 w 937"/>
                <a:gd name="T41" fmla="*/ 685 h 326"/>
                <a:gd name="T42" fmla="*/ 1285 w 937"/>
                <a:gd name="T43" fmla="*/ 685 h 326"/>
                <a:gd name="T44" fmla="*/ 1285 w 937"/>
                <a:gd name="T45" fmla="*/ 753 h 326"/>
                <a:gd name="T46" fmla="*/ 1425 w 937"/>
                <a:gd name="T47" fmla="*/ 753 h 326"/>
                <a:gd name="T48" fmla="*/ 1425 w 937"/>
                <a:gd name="T49" fmla="*/ 19 h 326"/>
                <a:gd name="T50" fmla="*/ 1278 w 937"/>
                <a:gd name="T51" fmla="*/ 19 h 326"/>
                <a:gd name="T52" fmla="*/ 1278 w 937"/>
                <a:gd name="T53" fmla="*/ 286 h 326"/>
                <a:gd name="T54" fmla="*/ 1158 w 937"/>
                <a:gd name="T55" fmla="*/ 657 h 326"/>
                <a:gd name="T56" fmla="*/ 1030 w 937"/>
                <a:gd name="T57" fmla="*/ 487 h 326"/>
                <a:gd name="T58" fmla="*/ 1158 w 937"/>
                <a:gd name="T59" fmla="*/ 317 h 326"/>
                <a:gd name="T60" fmla="*/ 1283 w 937"/>
                <a:gd name="T61" fmla="*/ 484 h 326"/>
                <a:gd name="T62" fmla="*/ 1158 w 937"/>
                <a:gd name="T63" fmla="*/ 657 h 326"/>
                <a:gd name="T64" fmla="*/ 1751 w 937"/>
                <a:gd name="T65" fmla="*/ 205 h 326"/>
                <a:gd name="T66" fmla="*/ 1479 w 937"/>
                <a:gd name="T67" fmla="*/ 487 h 326"/>
                <a:gd name="T68" fmla="*/ 1751 w 937"/>
                <a:gd name="T69" fmla="*/ 768 h 326"/>
                <a:gd name="T70" fmla="*/ 1999 w 937"/>
                <a:gd name="T71" fmla="*/ 588 h 326"/>
                <a:gd name="T72" fmla="*/ 1871 w 937"/>
                <a:gd name="T73" fmla="*/ 588 h 326"/>
                <a:gd name="T74" fmla="*/ 1756 w 937"/>
                <a:gd name="T75" fmla="*/ 657 h 326"/>
                <a:gd name="T76" fmla="*/ 1623 w 937"/>
                <a:gd name="T77" fmla="*/ 522 h 326"/>
                <a:gd name="T78" fmla="*/ 2008 w 937"/>
                <a:gd name="T79" fmla="*/ 522 h 326"/>
                <a:gd name="T80" fmla="*/ 1751 w 937"/>
                <a:gd name="T81" fmla="*/ 205 h 326"/>
                <a:gd name="T82" fmla="*/ 1623 w 937"/>
                <a:gd name="T83" fmla="*/ 430 h 326"/>
                <a:gd name="T84" fmla="*/ 1746 w 937"/>
                <a:gd name="T85" fmla="*/ 317 h 326"/>
                <a:gd name="T86" fmla="*/ 1862 w 937"/>
                <a:gd name="T87" fmla="*/ 430 h 326"/>
                <a:gd name="T88" fmla="*/ 1623 w 937"/>
                <a:gd name="T89" fmla="*/ 430 h 326"/>
                <a:gd name="T90" fmla="*/ 2068 w 937"/>
                <a:gd name="T91" fmla="*/ 753 h 326"/>
                <a:gd name="T92" fmla="*/ 2214 w 937"/>
                <a:gd name="T93" fmla="*/ 753 h 326"/>
                <a:gd name="T94" fmla="*/ 2214 w 937"/>
                <a:gd name="T95" fmla="*/ 19 h 326"/>
                <a:gd name="T96" fmla="*/ 2068 w 937"/>
                <a:gd name="T97" fmla="*/ 19 h 326"/>
                <a:gd name="T98" fmla="*/ 2068 w 937"/>
                <a:gd name="T99" fmla="*/ 753 h 326"/>
                <a:gd name="T100" fmla="*/ 676 w 937"/>
                <a:gd name="T101" fmla="*/ 753 h 326"/>
                <a:gd name="T102" fmla="*/ 822 w 937"/>
                <a:gd name="T103" fmla="*/ 753 h 326"/>
                <a:gd name="T104" fmla="*/ 822 w 937"/>
                <a:gd name="T105" fmla="*/ 220 h 326"/>
                <a:gd name="T106" fmla="*/ 676 w 937"/>
                <a:gd name="T107" fmla="*/ 220 h 326"/>
                <a:gd name="T108" fmla="*/ 676 w 937"/>
                <a:gd name="T109" fmla="*/ 753 h 326"/>
                <a:gd name="T110" fmla="*/ 676 w 937"/>
                <a:gd name="T111" fmla="*/ 139 h 326"/>
                <a:gd name="T112" fmla="*/ 822 w 937"/>
                <a:gd name="T113" fmla="*/ 139 h 326"/>
                <a:gd name="T114" fmla="*/ 822 w 937"/>
                <a:gd name="T115" fmla="*/ 19 h 326"/>
                <a:gd name="T116" fmla="*/ 676 w 937"/>
                <a:gd name="T117" fmla="*/ 19 h 326"/>
                <a:gd name="T118" fmla="*/ 676 w 937"/>
                <a:gd name="T119" fmla="*/ 139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sz="1103">
                <a:solidFill>
                  <a:srgbClr val="000000"/>
                </a:solidFill>
                <a:ea typeface="MS PGothic" panose="020B0600070205080204" pitchFamily="34" charset="-128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757450" y="7036175"/>
            <a:ext cx="934744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SIPCMContentMarking" descr="{&quot;HashCode&quot;:238713050,&quot;Placement&quot;:&quot;Footer&quot;,&quot;Top&quot;:576.9953,&quot;Left&quot;:394.911743,&quot;SlideWidth&quot;:842,&quot;SlideHeight&quot;:595}">
            <a:extLst>
              <a:ext uri="{FF2B5EF4-FFF2-40B4-BE49-F238E27FC236}">
                <a16:creationId xmlns:a16="http://schemas.microsoft.com/office/drawing/2014/main" id="{B00DAE95-42E0-469A-B557-CE61D57A2302}"/>
              </a:ext>
            </a:extLst>
          </p:cNvPr>
          <p:cNvSpPr txBox="1"/>
          <p:nvPr userDrawn="1"/>
        </p:nvSpPr>
        <p:spPr>
          <a:xfrm>
            <a:off x="5015379" y="7327840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21400377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4" r:id="rId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308" b="1" kern="1200">
          <a:solidFill>
            <a:srgbClr val="E64B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8" b="1">
          <a:solidFill>
            <a:srgbClr val="E64B00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8" b="1">
          <a:solidFill>
            <a:srgbClr val="E64B00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8" b="1">
          <a:solidFill>
            <a:srgbClr val="E64B00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8" b="1">
          <a:solidFill>
            <a:srgbClr val="E64B00"/>
          </a:solidFill>
          <a:latin typeface="Arial" panose="020B0604020202020204" pitchFamily="34" charset="0"/>
        </a:defRPr>
      </a:lvl5pPr>
      <a:lvl6pPr marL="504063" algn="l" rtl="0" fontAlgn="base">
        <a:spcBef>
          <a:spcPct val="0"/>
        </a:spcBef>
        <a:spcAft>
          <a:spcPct val="0"/>
        </a:spcAft>
        <a:defRPr sz="3308" b="1">
          <a:solidFill>
            <a:srgbClr val="E64B00"/>
          </a:solidFill>
          <a:latin typeface="Arial" panose="020B0604020202020204" pitchFamily="34" charset="0"/>
        </a:defRPr>
      </a:lvl6pPr>
      <a:lvl7pPr marL="1008126" algn="l" rtl="0" fontAlgn="base">
        <a:spcBef>
          <a:spcPct val="0"/>
        </a:spcBef>
        <a:spcAft>
          <a:spcPct val="0"/>
        </a:spcAft>
        <a:defRPr sz="3308" b="1">
          <a:solidFill>
            <a:srgbClr val="E64B00"/>
          </a:solidFill>
          <a:latin typeface="Arial" panose="020B0604020202020204" pitchFamily="34" charset="0"/>
        </a:defRPr>
      </a:lvl7pPr>
      <a:lvl8pPr marL="1512189" algn="l" rtl="0" fontAlgn="base">
        <a:spcBef>
          <a:spcPct val="0"/>
        </a:spcBef>
        <a:spcAft>
          <a:spcPct val="0"/>
        </a:spcAft>
        <a:defRPr sz="3308" b="1">
          <a:solidFill>
            <a:srgbClr val="E64B00"/>
          </a:solidFill>
          <a:latin typeface="Arial" panose="020B0604020202020204" pitchFamily="34" charset="0"/>
        </a:defRPr>
      </a:lvl8pPr>
      <a:lvl9pPr marL="2016252" algn="l" rtl="0" fontAlgn="base">
        <a:spcBef>
          <a:spcPct val="0"/>
        </a:spcBef>
        <a:spcAft>
          <a:spcPct val="0"/>
        </a:spcAft>
        <a:defRPr sz="3308" b="1">
          <a:solidFill>
            <a:srgbClr val="E64B00"/>
          </a:solidFill>
          <a:latin typeface="Arial" panose="020B0604020202020204" pitchFamily="34" charset="0"/>
        </a:defRPr>
      </a:lvl9pPr>
    </p:titleStyle>
    <p:bodyStyle>
      <a:lvl1pPr algn="l" rtl="0" fontAlgn="base">
        <a:spcBef>
          <a:spcPts val="441"/>
        </a:spcBef>
        <a:spcAft>
          <a:spcPct val="0"/>
        </a:spcAft>
        <a:buClr>
          <a:srgbClr val="E64B00"/>
        </a:buClr>
        <a:buFont typeface="Wingdings" panose="05000000000000000000" pitchFamily="2" charset="2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196025" indent="-196025" algn="l" rtl="0" fontAlgn="base">
        <a:spcBef>
          <a:spcPts val="441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393800" indent="-197775" algn="l" rtl="0" fontAlgn="base">
        <a:spcBef>
          <a:spcPts val="441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544" kern="1200">
          <a:solidFill>
            <a:schemeClr val="tx1"/>
          </a:solidFill>
          <a:latin typeface="+mn-lt"/>
          <a:ea typeface="+mn-ea"/>
          <a:cs typeface="+mn-cs"/>
        </a:defRPr>
      </a:lvl3pPr>
      <a:lvl4pPr marL="589824" indent="-196025" algn="l" rtl="0" fontAlgn="base">
        <a:spcBef>
          <a:spcPts val="441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544" kern="1200">
          <a:solidFill>
            <a:schemeClr val="tx1"/>
          </a:solidFill>
          <a:latin typeface="+mn-lt"/>
          <a:ea typeface="+mn-ea"/>
          <a:cs typeface="+mn-cs"/>
        </a:defRPr>
      </a:lvl4pPr>
      <a:lvl5pPr marL="787598" indent="-197775" algn="l" rtl="0" fontAlgn="base">
        <a:spcBef>
          <a:spcPts val="441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544" kern="1200">
          <a:solidFill>
            <a:schemeClr val="tx1"/>
          </a:solidFill>
          <a:latin typeface="+mn-lt"/>
          <a:ea typeface="+mn-ea"/>
          <a:cs typeface="+mn-cs"/>
        </a:defRPr>
      </a:lvl5pPr>
      <a:lvl6pPr marL="2772347" indent="-252032" algn="l" defTabSz="10081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6pPr>
      <a:lvl7pPr marL="3276410" indent="-252032" algn="l" defTabSz="10081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7pPr>
      <a:lvl8pPr marL="3780473" indent="-252032" algn="l" defTabSz="10081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8pPr>
      <a:lvl9pPr marL="4284536" indent="-252032" algn="l" defTabSz="10081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252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378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441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504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1BF97C85-1960-44E2-B1C9-F2FA8F021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141" y="421567"/>
            <a:ext cx="8037489" cy="1018014"/>
          </a:xfrm>
        </p:spPr>
        <p:txBody>
          <a:bodyPr/>
          <a:lstStyle/>
          <a:p>
            <a:r>
              <a:rPr lang="en-US" altLang="fr-FR" dirty="0">
                <a:solidFill>
                  <a:srgbClr val="E64B00"/>
                </a:solidFill>
              </a:rPr>
              <a:t>Reduza o consumo de ar de sopro e mantenha a segurança do produto final</a:t>
            </a:r>
          </a:p>
        </p:txBody>
      </p:sp>
      <p:sp>
        <p:nvSpPr>
          <p:cNvPr id="17411" name="Content Placeholder 3">
            <a:extLst>
              <a:ext uri="{FF2B5EF4-FFF2-40B4-BE49-F238E27FC236}">
                <a16:creationId xmlns:a16="http://schemas.microsoft.com/office/drawing/2014/main" id="{85331306-631E-45CF-BFE5-DCDC8C969B3D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330853" y="1675815"/>
            <a:ext cx="7833296" cy="329252"/>
          </a:xfrm>
        </p:spPr>
        <p:txBody>
          <a:bodyPr/>
          <a:lstStyle/>
          <a:p>
            <a:r>
              <a:rPr lang="fr-FR">
                <a:sym typeface="Wingdings" panose="05000000000000000000" pitchFamily="2" charset="2"/>
              </a:rPr>
              <a:t>Sistema </a:t>
            </a:r>
            <a:r>
              <a:rPr lang="fr-FR" dirty="0">
                <a:sym typeface="Wingdings" panose="05000000000000000000" pitchFamily="2" charset="2"/>
              </a:rPr>
              <a:t>AirEco2</a:t>
            </a:r>
            <a:endParaRPr lang="pt-BR" altLang="fr-FR" dirty="0"/>
          </a:p>
        </p:txBody>
      </p:sp>
      <p:sp>
        <p:nvSpPr>
          <p:cNvPr id="6" name="Rechteck 4">
            <a:extLst>
              <a:ext uri="{FF2B5EF4-FFF2-40B4-BE49-F238E27FC236}">
                <a16:creationId xmlns:a16="http://schemas.microsoft.com/office/drawing/2014/main" id="{26F0C6D1-6126-40F0-B3F1-44A4828F6EDC}"/>
              </a:ext>
            </a:extLst>
          </p:cNvPr>
          <p:cNvSpPr>
            <a:spLocks/>
          </p:cNvSpPr>
          <p:nvPr/>
        </p:nvSpPr>
        <p:spPr>
          <a:xfrm>
            <a:off x="1324529" y="2471502"/>
            <a:ext cx="4079315" cy="381299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841" tIns="70561" rIns="105841" bIns="70561"/>
          <a:lstStyle/>
          <a:p>
            <a:pPr marL="178888" indent="-178888" defTabSz="895996" eaLnBrk="1" fontAlgn="auto" hangingPunct="1">
              <a:spcBef>
                <a:spcPct val="45000"/>
              </a:spcBef>
              <a:spcAft>
                <a:spcPts val="0"/>
              </a:spcAft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n-US" altLang="zh-CN" sz="1323" b="0" kern="0" dirty="0">
                <a:solidFill>
                  <a:srgbClr val="000000"/>
                </a:solidFill>
                <a:latin typeface="Arial"/>
              </a:rPr>
              <a:t>Maior vida útil graças à filtração de ar.</a:t>
            </a:r>
            <a:endParaRPr lang="pt-BR" altLang="zh-CN" sz="1323" b="0" kern="0" dirty="0">
              <a:solidFill>
                <a:srgbClr val="000000"/>
              </a:solidFill>
              <a:latin typeface="Arial"/>
            </a:endParaRPr>
          </a:p>
          <a:p>
            <a:pPr marL="178888" indent="-178888" defTabSz="895996" eaLnBrk="1" fontAlgn="auto" hangingPunct="1">
              <a:spcBef>
                <a:spcPct val="45000"/>
              </a:spcBef>
              <a:spcAft>
                <a:spcPts val="0"/>
              </a:spcAft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n-US" altLang="zh-CN" sz="1323" b="0" kern="0" dirty="0">
                <a:solidFill>
                  <a:srgbClr val="000000"/>
                </a:solidFill>
                <a:latin typeface="Arial"/>
              </a:rPr>
              <a:t>A filtração do ar reutilizado para o pré-sopro e o sopro aumenta a higiene do produto final. </a:t>
            </a:r>
          </a:p>
          <a:p>
            <a:pPr marL="178888" indent="-178888" defTabSz="895996" eaLnBrk="1" fontAlgn="auto" hangingPunct="1">
              <a:spcBef>
                <a:spcPct val="45000"/>
              </a:spcBef>
              <a:spcAft>
                <a:spcPts val="0"/>
              </a:spcAft>
              <a:buClr>
                <a:srgbClr val="E64B00"/>
              </a:buClr>
              <a:buFont typeface="Wingdings" charset="2"/>
              <a:buChar char="§"/>
              <a:defRPr/>
            </a:pPr>
            <a:endParaRPr lang="pt-BR" altLang="zh-CN" sz="1247" b="0" dirty="0">
              <a:solidFill>
                <a:srgbClr val="000000"/>
              </a:solidFill>
              <a:latin typeface="Arial"/>
              <a:ea typeface="宋体" panose="02010600030101010101" pitchFamily="2" charset="-122"/>
            </a:endParaRPr>
          </a:p>
        </p:txBody>
      </p:sp>
      <p:sp>
        <p:nvSpPr>
          <p:cNvPr id="8" name="Rechteck 12">
            <a:extLst>
              <a:ext uri="{FF2B5EF4-FFF2-40B4-BE49-F238E27FC236}">
                <a16:creationId xmlns:a16="http://schemas.microsoft.com/office/drawing/2014/main" id="{B8466011-C770-47A6-86EE-D880D7A7AF4C}"/>
              </a:ext>
            </a:extLst>
          </p:cNvPr>
          <p:cNvSpPr>
            <a:spLocks/>
          </p:cNvSpPr>
          <p:nvPr/>
        </p:nvSpPr>
        <p:spPr>
          <a:xfrm>
            <a:off x="5505484" y="2470063"/>
            <a:ext cx="4029828" cy="381443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841" tIns="70561" rIns="105841" bIns="70561"/>
          <a:lstStyle/>
          <a:p>
            <a:pPr marL="178888" lvl="1" indent="-178888" defTabSz="895996" eaLnBrk="1" fontAlgn="auto" hangingPunct="1">
              <a:spcBef>
                <a:spcPct val="45000"/>
              </a:spcBef>
              <a:spcAft>
                <a:spcPts val="0"/>
              </a:spcAft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915097" algn="l"/>
                <a:tab pos="3087764" algn="l"/>
              </a:tabLst>
              <a:defRPr/>
            </a:pPr>
            <a:r>
              <a:rPr lang="en-US" altLang="zh-CN" sz="1323" b="0" kern="0" dirty="0">
                <a:solidFill>
                  <a:srgbClr val="000000"/>
                </a:solidFill>
                <a:latin typeface="Arial"/>
              </a:rPr>
              <a:t>Duas válvulas suplementares por estação para permitir uma segunda etapa de reciclagem / sopro</a:t>
            </a:r>
            <a:r>
              <a:rPr lang="en-US" altLang="zh-CN" sz="1131" b="0" kern="0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178888" lvl="1" indent="-178888" defTabSz="895996" eaLnBrk="1" fontAlgn="auto" hangingPunct="1">
              <a:spcBef>
                <a:spcPts val="294"/>
              </a:spcBef>
              <a:spcAft>
                <a:spcPts val="0"/>
              </a:spcAft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915097" algn="l"/>
                <a:tab pos="3087764" algn="l"/>
              </a:tabLst>
              <a:defRPr/>
            </a:pPr>
            <a:endParaRPr lang="pt-BR" altLang="zh-CN" sz="1247" b="0" dirty="0">
              <a:solidFill>
                <a:srgbClr val="000000"/>
              </a:solidFill>
              <a:latin typeface="Arial"/>
              <a:ea typeface="宋体" panose="02010600030101010101" pitchFamily="2" charset="-122"/>
            </a:endParaRPr>
          </a:p>
          <a:p>
            <a:pPr marL="178888" lvl="1" indent="-178888" defTabSz="895996" eaLnBrk="1" fontAlgn="auto" hangingPunct="1">
              <a:spcBef>
                <a:spcPts val="294"/>
              </a:spcBef>
              <a:spcAft>
                <a:spcPts val="0"/>
              </a:spcAft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915097" algn="l"/>
                <a:tab pos="3087764" algn="l"/>
              </a:tabLst>
              <a:defRPr/>
            </a:pPr>
            <a:endParaRPr lang="pt-BR" altLang="zh-CN" sz="1247" b="0" dirty="0">
              <a:solidFill>
                <a:srgbClr val="000000"/>
              </a:solidFill>
              <a:latin typeface="Arial"/>
              <a:ea typeface="宋体" panose="02010600030101010101" pitchFamily="2" charset="-122"/>
            </a:endParaRPr>
          </a:p>
        </p:txBody>
      </p:sp>
      <p:sp>
        <p:nvSpPr>
          <p:cNvPr id="17416" name="Text Placeholder 2">
            <a:extLst>
              <a:ext uri="{FF2B5EF4-FFF2-40B4-BE49-F238E27FC236}">
                <a16:creationId xmlns:a16="http://schemas.microsoft.com/office/drawing/2014/main" id="{B1AF4CBF-8C17-49EB-BB4A-2810FE698516}"/>
              </a:ext>
            </a:extLst>
          </p:cNvPr>
          <p:cNvSpPr txBox="1">
            <a:spLocks/>
          </p:cNvSpPr>
          <p:nvPr/>
        </p:nvSpPr>
        <p:spPr bwMode="auto">
          <a:xfrm>
            <a:off x="1320140" y="6360205"/>
            <a:ext cx="7819294" cy="461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2563" indent="-182563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4625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9750" indent="-182563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4625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95996" eaLnBrk="1" fontAlgn="auto" hangingPunct="1">
              <a:spcBef>
                <a:spcPct val="20000"/>
              </a:spcBef>
              <a:spcAft>
                <a:spcPts val="0"/>
              </a:spcAft>
              <a:buClrTx/>
            </a:pPr>
            <a:r>
              <a:rPr lang="en-GB" altLang="fr-FR" sz="882" b="0" dirty="0">
                <a:solidFill>
                  <a:srgbClr val="000000"/>
                </a:solidFill>
              </a:rPr>
              <a:t>Valor: Otimização de custos, </a:t>
            </a:r>
            <a:r>
              <a:rPr lang="en-GB" altLang="fr-FR" sz="882" b="0" dirty="0" err="1">
                <a:solidFill>
                  <a:srgbClr val="000000"/>
                </a:solidFill>
              </a:rPr>
              <a:t>Qualidade</a:t>
            </a:r>
            <a:r>
              <a:rPr lang="en-GB" altLang="fr-FR" sz="882" b="0" dirty="0">
                <a:solidFill>
                  <a:srgbClr val="000000"/>
                </a:solidFill>
              </a:rPr>
              <a:t> </a:t>
            </a:r>
            <a:r>
              <a:rPr lang="en-GB" altLang="fr-FR" sz="882" b="0" dirty="0" err="1">
                <a:solidFill>
                  <a:srgbClr val="000000"/>
                </a:solidFill>
              </a:rPr>
              <a:t>Produto</a:t>
            </a:r>
            <a:r>
              <a:rPr lang="en-GB" altLang="fr-FR" sz="882" b="0" dirty="0">
                <a:solidFill>
                  <a:srgbClr val="000000"/>
                </a:solidFill>
              </a:rPr>
              <a:t>, </a:t>
            </a:r>
            <a:r>
              <a:rPr lang="en-GB" altLang="fr-FR" sz="882" b="0" dirty="0" err="1">
                <a:solidFill>
                  <a:srgbClr val="000000"/>
                </a:solidFill>
              </a:rPr>
              <a:t>Sustentabilidade</a:t>
            </a:r>
            <a:endParaRPr lang="en-GB" altLang="fr-FR" sz="882" b="0" dirty="0">
              <a:solidFill>
                <a:srgbClr val="000000"/>
              </a:solidFill>
            </a:endParaRPr>
          </a:p>
          <a:p>
            <a:pPr defTabSz="895996" eaLnBrk="1" fontAlgn="auto" hangingPunct="1">
              <a:spcBef>
                <a:spcPct val="20000"/>
              </a:spcBef>
              <a:spcAft>
                <a:spcPts val="0"/>
              </a:spcAft>
              <a:buClrTx/>
            </a:pPr>
            <a:r>
              <a:rPr lang="en-GB" altLang="fr-FR" sz="882" b="0" dirty="0">
                <a:solidFill>
                  <a:srgbClr val="000000"/>
                </a:solidFill>
              </a:rPr>
              <a:t>Equipamento: sopradoras Matrix</a:t>
            </a:r>
          </a:p>
          <a:p>
            <a:pPr defTabSz="895996" eaLnBrk="1" fontAlgn="auto" hangingPunct="1">
              <a:spcBef>
                <a:spcPct val="20000"/>
              </a:spcBef>
              <a:spcAft>
                <a:spcPts val="0"/>
              </a:spcAft>
              <a:buClrTx/>
            </a:pPr>
            <a:r>
              <a:rPr lang="en-GB" altLang="fr-FR" sz="882" b="0" dirty="0">
                <a:solidFill>
                  <a:srgbClr val="000000"/>
                </a:solidFill>
              </a:rPr>
              <a:t>Código do catálogo: 2015</a:t>
            </a:r>
          </a:p>
        </p:txBody>
      </p:sp>
      <p:pic>
        <p:nvPicPr>
          <p:cNvPr id="11" name="Picture 5">
            <a:extLst>
              <a:ext uri="{FF2B5EF4-FFF2-40B4-BE49-F238E27FC236}">
                <a16:creationId xmlns:a16="http://schemas.microsoft.com/office/drawing/2014/main" id="{490F1ADE-9BDC-471B-973F-485143B9E1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6"/>
          <a:stretch/>
        </p:blipFill>
        <p:spPr bwMode="auto">
          <a:xfrm>
            <a:off x="6354524" y="3602471"/>
            <a:ext cx="2154431" cy="161460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" name="Picture 3">
            <a:extLst>
              <a:ext uri="{FF2B5EF4-FFF2-40B4-BE49-F238E27FC236}">
                <a16:creationId xmlns:a16="http://schemas.microsoft.com/office/drawing/2014/main" id="{1C7D2DCE-22A6-4B53-8446-CBF6E66C9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64301">
            <a:off x="8281855" y="5291446"/>
            <a:ext cx="1025877" cy="754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5" descr="bloc de soufflage1">
            <a:extLst>
              <a:ext uri="{FF2B5EF4-FFF2-40B4-BE49-F238E27FC236}">
                <a16:creationId xmlns:a16="http://schemas.microsoft.com/office/drawing/2014/main" id="{DD634A3A-85E3-48FA-B8E3-E19E379F7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034" y="4461057"/>
            <a:ext cx="631851" cy="1804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hteck 3">
            <a:extLst>
              <a:ext uri="{FF2B5EF4-FFF2-40B4-BE49-F238E27FC236}">
                <a16:creationId xmlns:a16="http://schemas.microsoft.com/office/drawing/2014/main" id="{48F166B0-B17E-49A5-8244-CF12764B6C8D}"/>
              </a:ext>
            </a:extLst>
          </p:cNvPr>
          <p:cNvSpPr/>
          <p:nvPr/>
        </p:nvSpPr>
        <p:spPr>
          <a:xfrm>
            <a:off x="1324528" y="2008002"/>
            <a:ext cx="4084114" cy="46349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86" tIns="66524" rIns="99786" bIns="66524" anchor="ctr"/>
          <a:lstStyle/>
          <a:p>
            <a:pPr defTabSz="1008126" eaLnBrk="1" fontAlgn="auto" hangingPunct="1">
              <a:spcBef>
                <a:spcPts val="331"/>
              </a:spcBef>
              <a:spcAft>
                <a:spcPts val="0"/>
              </a:spcAft>
              <a:buClr>
                <a:srgbClr val="FF6600"/>
              </a:buClr>
              <a:defRPr/>
            </a:pPr>
            <a:r>
              <a:rPr lang="en-GB" sz="1544" dirty="0">
                <a:solidFill>
                  <a:srgbClr val="FFFFFF"/>
                </a:solidFill>
                <a:latin typeface="Arial"/>
              </a:rPr>
              <a:t>VALOR E VANTAGENS</a:t>
            </a:r>
            <a:endParaRPr lang="pt-BR" sz="1544" dirty="0">
              <a:solidFill>
                <a:srgbClr val="FFFFFF"/>
              </a:solidFill>
              <a:latin typeface="Arial"/>
              <a:ea typeface="MS PGothic" pitchFamily="34" charset="-128"/>
            </a:endParaRPr>
          </a:p>
        </p:txBody>
      </p:sp>
      <p:sp>
        <p:nvSpPr>
          <p:cNvPr id="15" name="Rechteck 11">
            <a:extLst>
              <a:ext uri="{FF2B5EF4-FFF2-40B4-BE49-F238E27FC236}">
                <a16:creationId xmlns:a16="http://schemas.microsoft.com/office/drawing/2014/main" id="{7E922B82-0C47-44D3-A0C5-28B053AE3801}"/>
              </a:ext>
            </a:extLst>
          </p:cNvPr>
          <p:cNvSpPr/>
          <p:nvPr/>
        </p:nvSpPr>
        <p:spPr>
          <a:xfrm>
            <a:off x="5505485" y="2005066"/>
            <a:ext cx="4029828" cy="466434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86" tIns="66524" rIns="99786" bIns="66524" anchor="ctr"/>
          <a:lstStyle/>
          <a:p>
            <a:pPr marL="210026" indent="-210026" defTabSz="1008126" eaLnBrk="1" hangingPunct="1">
              <a:spcBef>
                <a:spcPts val="331"/>
              </a:spcBef>
              <a:spcAft>
                <a:spcPts val="0"/>
              </a:spcAft>
              <a:buClr>
                <a:srgbClr val="E64B00"/>
              </a:buClr>
            </a:pPr>
            <a:r>
              <a:rPr lang="de-CH" altLang="de-DE" sz="1544" noProof="1">
                <a:solidFill>
                  <a:srgbClr val="FFFFFF"/>
                </a:solidFill>
                <a:latin typeface="Arial" charset="0"/>
              </a:rPr>
              <a:t>DESCRIÇÃO</a:t>
            </a:r>
            <a:endParaRPr lang="pt-BR" altLang="de-DE" sz="1544" b="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16" name="Image 9">
            <a:extLst>
              <a:ext uri="{FF2B5EF4-FFF2-40B4-BE49-F238E27FC236}">
                <a16:creationId xmlns:a16="http://schemas.microsoft.com/office/drawing/2014/main" id="{A81B6F6B-3683-4751-8B80-984921D41CE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2727" y="0"/>
            <a:ext cx="790673" cy="793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0075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Pages>1</Pages>
  <Words>81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宋体</vt:lpstr>
      <vt:lpstr>Arial</vt:lpstr>
      <vt:lpstr>Book Antiqua</vt:lpstr>
      <vt:lpstr>Wingdings</vt:lpstr>
      <vt:lpstr>NewSidel_Template_4x3_with add layouts</vt:lpstr>
      <vt:lpstr>think-cell Folie</vt:lpstr>
      <vt:lpstr>Reduza o consumo de ar de sopro e mantenha a segurança do produto final</vt:lpstr>
    </vt:vector>
  </TitlesOfParts>
  <Manager>Dominique Martin</Manager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Bottle Switch System</dc:title>
  <dc:subject>Selling points</dc:subject>
  <dc:creator>Mathieu Druon</dc:creator>
  <cp:keywords/>
  <dc:description/>
  <cp:lastModifiedBy>Sorega, Dan</cp:lastModifiedBy>
  <cp:revision>536</cp:revision>
  <cp:lastPrinted>2016-08-02T08:13:06Z</cp:lastPrinted>
  <dcterms:created xsi:type="dcterms:W3CDTF">2009-07-10T13:59:45Z</dcterms:created>
  <dcterms:modified xsi:type="dcterms:W3CDTF">2021-04-22T07:29:29Z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35bb0a3-90cf-41a8-939e-500b35438edf_Enabled">
    <vt:lpwstr>True</vt:lpwstr>
  </property>
  <property fmtid="{D5CDD505-2E9C-101B-9397-08002B2CF9AE}" pid="3" name="MSIP_Label_e35bb0a3-90cf-41a8-939e-500b35438edf_SiteId">
    <vt:lpwstr>2390cbd1-e663-4321-bc93-ba298637ce52</vt:lpwstr>
  </property>
  <property fmtid="{D5CDD505-2E9C-101B-9397-08002B2CF9AE}" pid="4" name="MSIP_Label_e35bb0a3-90cf-41a8-939e-500b35438edf_Owner">
    <vt:lpwstr>107200@sidel.com</vt:lpwstr>
  </property>
  <property fmtid="{D5CDD505-2E9C-101B-9397-08002B2CF9AE}" pid="5" name="MSIP_Label_e35bb0a3-90cf-41a8-939e-500b35438edf_SetDate">
    <vt:lpwstr>2018-04-04T16:43:52.9190524+02:00</vt:lpwstr>
  </property>
  <property fmtid="{D5CDD505-2E9C-101B-9397-08002B2CF9AE}" pid="6" name="MSIP_Label_e35bb0a3-90cf-41a8-939e-500b35438edf_Name">
    <vt:lpwstr>Sidel-Confidential</vt:lpwstr>
  </property>
  <property fmtid="{D5CDD505-2E9C-101B-9397-08002B2CF9AE}" pid="7" name="MSIP_Label_e35bb0a3-90cf-41a8-939e-500b35438edf_Application">
    <vt:lpwstr>Microsoft Azure Information Protection</vt:lpwstr>
  </property>
  <property fmtid="{D5CDD505-2E9C-101B-9397-08002B2CF9AE}" pid="8" name="MSIP_Label_e35bb0a3-90cf-41a8-939e-500b35438edf_Extended_MSFT_Method">
    <vt:lpwstr>Automatic</vt:lpwstr>
  </property>
  <property fmtid="{D5CDD505-2E9C-101B-9397-08002B2CF9AE}" pid="9" name="MSIP_Label_94480757-a570-4f64-84e7-c5b3ffe9d573_Enabled">
    <vt:lpwstr>true</vt:lpwstr>
  </property>
  <property fmtid="{D5CDD505-2E9C-101B-9397-08002B2CF9AE}" pid="10" name="MSIP_Label_94480757-a570-4f64-84e7-c5b3ffe9d573_SetDate">
    <vt:lpwstr>2021-04-22T07:29:29Z</vt:lpwstr>
  </property>
  <property fmtid="{D5CDD505-2E9C-101B-9397-08002B2CF9AE}" pid="11" name="MSIP_Label_94480757-a570-4f64-84e7-c5b3ffe9d573_Method">
    <vt:lpwstr>Standard</vt:lpwstr>
  </property>
  <property fmtid="{D5CDD505-2E9C-101B-9397-08002B2CF9AE}" pid="12" name="MSIP_Label_94480757-a570-4f64-84e7-c5b3ffe9d573_Name">
    <vt:lpwstr>General</vt:lpwstr>
  </property>
  <property fmtid="{D5CDD505-2E9C-101B-9397-08002B2CF9AE}" pid="13" name="MSIP_Label_94480757-a570-4f64-84e7-c5b3ffe9d573_SiteId">
    <vt:lpwstr>2390cbd1-e663-4321-bc93-ba298637ce52</vt:lpwstr>
  </property>
  <property fmtid="{D5CDD505-2E9C-101B-9397-08002B2CF9AE}" pid="14" name="MSIP_Label_94480757-a570-4f64-84e7-c5b3ffe9d573_ActionId">
    <vt:lpwstr/>
  </property>
  <property fmtid="{D5CDD505-2E9C-101B-9397-08002B2CF9AE}" pid="15" name="MSIP_Label_94480757-a570-4f64-84e7-c5b3ffe9d573_ContentBits">
    <vt:lpwstr>2</vt:lpwstr>
  </property>
</Properties>
</file>