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8220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5026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50786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4851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019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901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91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23174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0084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5493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4398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937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84407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94D81A5E-5D12-4F7F-A0C8-31B48DB3134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94D81A5E-5D12-4F7F-A0C8-31B48DB313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507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2" y="1130691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458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4206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854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11689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4323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5906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045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3700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AA6737B-371F-4C73-B10C-4FA2EB52A827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498623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74" y="471579"/>
            <a:ext cx="8450605" cy="509050"/>
          </a:xfrm>
        </p:spPr>
        <p:txBody>
          <a:bodyPr/>
          <a:lstStyle/>
          <a:p>
            <a:r>
              <a:rPr lang="fr-FR" altLang="fr-FR" dirty="0" err="1"/>
              <a:t>Less</a:t>
            </a:r>
            <a:r>
              <a:rPr lang="fr-FR" altLang="fr-FR" dirty="0"/>
              <a:t> </a:t>
            </a:r>
            <a:r>
              <a:rPr lang="fr-FR" altLang="fr-FR" dirty="0" err="1"/>
              <a:t>downtime</a:t>
            </a:r>
            <a:r>
              <a:rPr lang="fr-FR" altLang="fr-FR" dirty="0"/>
              <a:t> and </a:t>
            </a:r>
            <a:r>
              <a:rPr lang="fr-FR" altLang="fr-FR" dirty="0" err="1"/>
              <a:t>improved</a:t>
            </a:r>
            <a:r>
              <a:rPr lang="fr-FR" altLang="fr-FR" dirty="0"/>
              <a:t> </a:t>
            </a:r>
            <a:r>
              <a:rPr lang="fr-FR" altLang="fr-FR" dirty="0" err="1"/>
              <a:t>productivity</a:t>
            </a:r>
            <a:endParaRPr lang="en-US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80995" y="1712770"/>
            <a:ext cx="7833296" cy="316061"/>
          </a:xfrm>
        </p:spPr>
        <p:txBody>
          <a:bodyPr/>
          <a:lstStyle/>
          <a:p>
            <a:r>
              <a:rPr lang="fr-FR" altLang="fr-FR" dirty="0" err="1">
                <a:solidFill>
                  <a:srgbClr val="000000"/>
                </a:solidFill>
              </a:rPr>
              <a:t>Mould</a:t>
            </a:r>
            <a:r>
              <a:rPr lang="fr-FR" altLang="fr-FR" dirty="0">
                <a:solidFill>
                  <a:srgbClr val="000000"/>
                </a:solidFill>
              </a:rPr>
              <a:t> O/C lever </a:t>
            </a:r>
            <a:r>
              <a:rPr lang="fr-FR" altLang="fr-FR" dirty="0" err="1">
                <a:solidFill>
                  <a:srgbClr val="000000"/>
                </a:solidFill>
              </a:rPr>
              <a:t>with</a:t>
            </a:r>
            <a:r>
              <a:rPr lang="fr-FR" altLang="fr-FR" dirty="0">
                <a:solidFill>
                  <a:srgbClr val="000000"/>
                </a:solidFill>
              </a:rPr>
              <a:t> </a:t>
            </a:r>
            <a:r>
              <a:rPr lang="fr-FR" altLang="fr-FR" dirty="0" err="1">
                <a:solidFill>
                  <a:srgbClr val="000000"/>
                </a:solidFill>
              </a:rPr>
              <a:t>hydraulic</a:t>
            </a:r>
            <a:r>
              <a:rPr lang="fr-FR" altLang="fr-FR" dirty="0">
                <a:solidFill>
                  <a:srgbClr val="000000"/>
                </a:solidFill>
              </a:rPr>
              <a:t> </a:t>
            </a:r>
            <a:r>
              <a:rPr lang="fr-FR" altLang="fr-FR" dirty="0"/>
              <a:t>clamp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83474" y="2538333"/>
            <a:ext cx="3933281" cy="37461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Quick and easy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installation</a:t>
            </a:r>
            <a:endParaRPr lang="de-CH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Adjustment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with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a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single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screw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thus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reduction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of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machine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downtime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Improves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the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lifetime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of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the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mold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open/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close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cam.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Over 1,000 possible 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</a:rPr>
              <a:t>readjustments</a:t>
            </a:r>
            <a:endParaRPr lang="de-CH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12388" y="2538333"/>
            <a:ext cx="4029829" cy="37461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An ETP-EXPRESS single-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screw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hydraulic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tightening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element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is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integrated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into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the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mold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open/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close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lever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It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replaces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the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original RLK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cone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clamping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system</a:t>
            </a:r>
            <a:endParaRPr lang="en-U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n-US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76113" y="6375296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Value: Efficiency, Maintenance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Equipment: blowers Matrix 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Catalogue code: 2023</a:t>
            </a: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8"/>
            <a:ext cx="1353005" cy="232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fr-FR" altLang="fr-FR" sz="754" b="0" dirty="0">
                <a:solidFill>
                  <a:srgbClr val="FF6600"/>
                </a:solidFill>
                <a:latin typeface="Arial" panose="020B0604020202020204" pitchFamily="34" charset="0"/>
              </a:rPr>
              <a:t>FAST SETTING SYSTEM WITH ONLY ONE SCREW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D2AAE2F9-785E-48F5-BB67-8A62B671418E}"/>
              </a:ext>
            </a:extLst>
          </p:cNvPr>
          <p:cNvSpPr/>
          <p:nvPr/>
        </p:nvSpPr>
        <p:spPr>
          <a:xfrm>
            <a:off x="1383474" y="2046709"/>
            <a:ext cx="3933281" cy="4916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 charset="0"/>
                <a:ea typeface="MS PGothic" pitchFamily="34" charset="-128"/>
              </a:rPr>
              <a:t>VALUE AND BENEFITS</a:t>
            </a: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EFE2F402-8463-496E-9E63-3D3298D97D2F}"/>
              </a:ext>
            </a:extLst>
          </p:cNvPr>
          <p:cNvSpPr/>
          <p:nvPr/>
        </p:nvSpPr>
        <p:spPr>
          <a:xfrm>
            <a:off x="5512388" y="2046709"/>
            <a:ext cx="4029829" cy="49473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marL="210026" indent="-210026"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  <a:defRPr/>
            </a:pPr>
            <a:r>
              <a:rPr lang="de-CH" altLang="fr-FR" sz="1544" dirty="0">
                <a:solidFill>
                  <a:srgbClr val="FFFFFF"/>
                </a:solidFill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7989074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Pages>1</Pages>
  <Words>91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Less downtime and improved productivity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535</cp:revision>
  <cp:lastPrinted>2016-08-02T08:13:06Z</cp:lastPrinted>
  <dcterms:created xsi:type="dcterms:W3CDTF">2009-07-10T13:59:45Z</dcterms:created>
  <dcterms:modified xsi:type="dcterms:W3CDTF">2020-06-26T12:40:40Z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2020-06-26T12:40:40.0296156Z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2018-03-29T14:30:48.1317191+02:00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2018-03-29T14:30:48.1317191+02:00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