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s-ES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s-ES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2585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9163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7674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84017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4917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758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3031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5834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89016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9194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4466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956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3946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003498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61867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30A8CE32-E3E5-40B7-B631-13AF9166927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30A8CE32-E3E5-40B7-B631-13AF91669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7E170-7CEB-440A-943C-1E03678B1948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919069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28D42760-A8C4-47D6-9CEA-D7BA0EA39985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26. Juni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C1369-72F8-4CD9-8750-170A89B0871C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A69ED0C3-2E19-403B-A0DA-A3A4816839A4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BA780E98-72C6-4930-9038-661D7A62C9B6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1B75DEA-968B-4272-AF3C-9EE45FFE35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C281DD8-796B-4D74-84D1-C99978CBFA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C99D6BC-DA3E-44C2-8D9B-A36B924F70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3B01CEE-8BF1-4DB4-BE98-237110B8053F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CE47C79F-A49D-4D47-87FF-F501D91167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CE47C79F-A49D-4D47-87FF-F501D911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05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4234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1227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622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3775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5196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4715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2425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415E7797-1584-47CB-871F-2CD724979D50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2029078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  <p:sldLayoutId id="2147483863" r:id="rId19"/>
    <p:sldLayoutId id="2147483864" r:id="rId20"/>
    <p:sldLayoutId id="2147483865" r:id="rId21"/>
    <p:sldLayoutId id="2147483866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29" y="465266"/>
            <a:ext cx="8585519" cy="1018014"/>
          </a:xfrm>
        </p:spPr>
        <p:txBody>
          <a:bodyPr/>
          <a:lstStyle/>
          <a:p>
            <a:r>
              <a:rPr lang="fr-FR" altLang="fr-FR" dirty="0"/>
              <a:t>Reduzca los tiempos de paro e incremente la productividad</a:t>
            </a:r>
            <a:endParaRPr lang="es-ES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8" y="1634736"/>
            <a:ext cx="7833296" cy="412280"/>
          </a:xfrm>
        </p:spPr>
        <p:txBody>
          <a:bodyPr/>
          <a:lstStyle/>
          <a:p>
            <a:r>
              <a:rPr lang="fr-FR" altLang="fr-FR" dirty="0">
                <a:solidFill>
                  <a:srgbClr val="000000"/>
                </a:solidFill>
              </a:rPr>
              <a:t>Palanca de apertura/cierre del molde con</a:t>
            </a:r>
            <a:r>
              <a:rPr dirty="0"/>
              <a:t> </a:t>
            </a:r>
            <a:r>
              <a:rPr lang="fr-FR" altLang="fr-FR" dirty="0">
                <a:solidFill>
                  <a:srgbClr val="000000"/>
                </a:solidFill>
              </a:rPr>
              <a:t>abrazadera</a:t>
            </a:r>
            <a:r>
              <a:rPr dirty="0"/>
              <a:t> </a:t>
            </a:r>
            <a:r>
              <a:rPr lang="fr-FR" altLang="fr-FR" dirty="0"/>
              <a:t>hidráulica</a:t>
            </a:r>
            <a:endParaRPr lang="es-ES" altLang="fr-FR" dirty="0">
              <a:solidFill>
                <a:srgbClr val="000000"/>
              </a:solidFill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2"/>
            <a:ext cx="4084114" cy="38129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Montaje rápido y sencillo.</a:t>
            </a:r>
            <a:endParaRPr lang="es-ES" altLang="fr-FR" sz="1323" b="0" kern="0" dirty="0">
              <a:solidFill>
                <a:srgbClr val="000000"/>
              </a:solidFill>
              <a:latin typeface="Arial"/>
            </a:endParaRP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Ajuste mediante un solo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tornillo, lo que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reduce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el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tiempo de paro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 la máquina.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Incremento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 la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vida útil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leva de apertura/cierre del molde.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Posibilidad de más de mil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reajustes</a:t>
            </a:r>
            <a:r>
              <a:rPr lang="de-CH" altLang="fr-FR" sz="1323" b="0" kern="0">
                <a:solidFill>
                  <a:srgbClr val="000000"/>
                </a:solidFill>
                <a:latin typeface="Arial"/>
              </a:rPr>
              <a:t>.</a:t>
            </a:r>
            <a:endParaRPr lang="es-ES" altLang="fr-FR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4" y="2471500"/>
            <a:ext cx="4029828" cy="38129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Un elemento de apriete hidráulico de un solo tornillo ETP-EXPRESS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integra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en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palanca de apertura/cierre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del molde.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Sustituye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al sistema de apriete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con unión cónica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RLK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original.</a:t>
            </a:r>
            <a:endParaRPr lang="es-ES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lvl="1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es-ES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4528" y="6368264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Valor: eficiencia y mantenimiento.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Equipo: sopladoras Matrix. 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Código de catálogo: 2023</a:t>
            </a:r>
          </a:p>
        </p:txBody>
      </p:sp>
      <p:pic>
        <p:nvPicPr>
          <p:cNvPr id="10" name="Image 1">
            <a:extLst>
              <a:ext uri="{FF2B5EF4-FFF2-40B4-BE49-F238E27FC236}">
                <a16:creationId xmlns:a16="http://schemas.microsoft.com/office/drawing/2014/main" id="{4FB22AC5-9197-4FBC-8762-AA1CDDB09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4341" y="3841651"/>
            <a:ext cx="1026672" cy="801683"/>
          </a:xfrm>
          <a:prstGeom prst="rect">
            <a:avLst/>
          </a:prstGeom>
        </p:spPr>
      </p:pic>
      <p:pic>
        <p:nvPicPr>
          <p:cNvPr id="11" name="Picture 25">
            <a:extLst>
              <a:ext uri="{FF2B5EF4-FFF2-40B4-BE49-F238E27FC236}">
                <a16:creationId xmlns:a16="http://schemas.microsoft.com/office/drawing/2014/main" id="{65A402BA-A958-41D0-B24A-8CAA77298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88" t="3653" b="5936"/>
          <a:stretch>
            <a:fillRect/>
          </a:stretch>
        </p:blipFill>
        <p:spPr bwMode="auto">
          <a:xfrm>
            <a:off x="6404032" y="4737228"/>
            <a:ext cx="1573987" cy="12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>
            <a:extLst>
              <a:ext uri="{FF2B5EF4-FFF2-40B4-BE49-F238E27FC236}">
                <a16:creationId xmlns:a16="http://schemas.microsoft.com/office/drawing/2014/main" id="{308467ED-6672-4A0D-B093-5E5E39BA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018" y="4408847"/>
            <a:ext cx="1353005" cy="3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fr-FR" altLang="fr-FR" sz="754" b="0" dirty="0">
                <a:solidFill>
                  <a:srgbClr val="FF6600"/>
                </a:solidFill>
                <a:latin typeface="Arial" panose="020B0604020202020204" pitchFamily="34" charset="0"/>
              </a:rPr>
              <a:t>SISTEMA DE AJUSTE RÁPIDO CON UN SOLO TORNILLO</a:t>
            </a:r>
          </a:p>
        </p:txBody>
      </p:sp>
      <p:sp>
        <p:nvSpPr>
          <p:cNvPr id="13" name="Line 30">
            <a:extLst>
              <a:ext uri="{FF2B5EF4-FFF2-40B4-BE49-F238E27FC236}">
                <a16:creationId xmlns:a16="http://schemas.microsoft.com/office/drawing/2014/main" id="{E86A07B2-57E2-4EC7-A68A-95F3CBB6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298" y="4080470"/>
            <a:ext cx="44900" cy="656757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037" b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hteck 3">
            <a:extLst>
              <a:ext uri="{FF2B5EF4-FFF2-40B4-BE49-F238E27FC236}">
                <a16:creationId xmlns:a16="http://schemas.microsoft.com/office/drawing/2014/main" id="{B35C2D5C-71E9-44A2-9E94-744F9DD25B2D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hangingPunct="1">
              <a:spcBef>
                <a:spcPts val="331"/>
              </a:spcBef>
              <a:buClr>
                <a:srgbClr val="FF6600"/>
              </a:buClr>
            </a:pPr>
            <a:r>
              <a:rPr lang="fr-FR" altLang="fr-FR" sz="1544" dirty="0">
                <a:solidFill>
                  <a:srgbClr val="FFFFFF"/>
                </a:solidFill>
                <a:latin typeface="Arial"/>
                <a:ea typeface="ＭＳ Ｐゴシック" pitchFamily="34" charset="-128"/>
                <a:cs typeface="Arial" charset="0"/>
              </a:rPr>
              <a:t>VALOR Y VENTAJAS</a:t>
            </a:r>
          </a:p>
        </p:txBody>
      </p:sp>
      <p:sp>
        <p:nvSpPr>
          <p:cNvPr id="15" name="Rechteck 11">
            <a:extLst>
              <a:ext uri="{FF2B5EF4-FFF2-40B4-BE49-F238E27FC236}">
                <a16:creationId xmlns:a16="http://schemas.microsoft.com/office/drawing/2014/main" id="{ACB3743D-0B8B-4807-B399-23B25E8F6118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hangingPunct="1">
              <a:spcBef>
                <a:spcPts val="331"/>
              </a:spcBef>
              <a:buClr>
                <a:srgbClr val="E64B00"/>
              </a:buClr>
            </a:pPr>
            <a:r>
              <a:rPr lang="fr-FR" altLang="fr-FR" sz="1544" dirty="0">
                <a:solidFill>
                  <a:srgbClr val="FFFFFF"/>
                </a:solidFill>
                <a:latin typeface="Arial"/>
                <a:cs typeface="Arial" charset="0"/>
              </a:rPr>
              <a:t>DESCRIPCIÓN</a:t>
            </a:r>
            <a:endParaRPr lang="fr-FR" altLang="de-DE" sz="1544" b="0" dirty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6971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1</Pages>
  <Words>124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ＭＳ Ｐゴシック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Reduzca los tiempos de paro e incremente la productividad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538</cp:revision>
  <cp:lastPrinted>2016-08-02T08:13:06Z</cp:lastPrinted>
  <dcterms:created xsi:type="dcterms:W3CDTF">2009-07-10T13:59:45Z</dcterms:created>
  <dcterms:modified xsi:type="dcterms:W3CDTF">2020-06-26T12:40:09Z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2020-06-26T12:40:08.9612038Z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2018-03-30T13:19:50.0967345+02:00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2018-03-30T13:19:50.0967345+02:00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