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pt-B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pt-B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385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4137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34469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3394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2619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2367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7381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69771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34219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504355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5337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5262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60814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03018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939A3A98-B4C5-4934-8253-DD3A26C2658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939A3A98-B4C5-4934-8253-DD3A26C265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9A94E5-5D04-4063-8AD0-471CEDB68370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846933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Services: Line Improvement, </a:t>
            </a:r>
            <a:fld id="{76EDA290-8612-4CFC-99C7-870AF86149FB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26. Juni 2020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007A8-1A25-4E09-82E8-C3C95333F7E0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67646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Página </a:t>
            </a:r>
            <a:fld id="{E48885CA-4140-4FDF-98FC-53233E345EAD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1F796C63-B41A-40F4-8525-B4BAF3848CA0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A9C499EF-139A-447B-BBBA-D93905D910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B7D4AB5-94F2-44A8-93FA-445A865A8A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C238BAB-39A5-4800-8EC2-814E9E7D6B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6FEA042-0995-49D5-A1B1-1D1390AF6BD4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3641B653-220D-4374-B81C-6A90704B45D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3641B653-220D-4374-B81C-6A90704B4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378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9951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5350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2539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9390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7353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3424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4173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B3DC561E-B9EF-449A-A806-8A77546435A2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317758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  <p:sldLayoutId id="2147483862" r:id="rId18"/>
    <p:sldLayoutId id="2147483863" r:id="rId19"/>
    <p:sldLayoutId id="2147483864" r:id="rId20"/>
    <p:sldLayoutId id="2147483865" r:id="rId21"/>
    <p:sldLayoutId id="2147483866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755" y="405634"/>
            <a:ext cx="8037489" cy="1018014"/>
          </a:xfrm>
        </p:spPr>
        <p:txBody>
          <a:bodyPr/>
          <a:lstStyle/>
          <a:p>
            <a:r>
              <a:rPr lang="fr-FR" altLang="fr-FR" dirty="0"/>
              <a:t>Menor</a:t>
            </a:r>
            <a:r>
              <a:rPr dirty="0"/>
              <a:t> </a:t>
            </a:r>
            <a:r>
              <a:rPr lang="fr-FR" altLang="fr-FR" dirty="0"/>
              <a:t>indisponibilidade e maior</a:t>
            </a:r>
            <a:r>
              <a:rPr dirty="0"/>
              <a:t> </a:t>
            </a:r>
            <a:r>
              <a:rPr lang="fr-FR" altLang="fr-FR" dirty="0"/>
              <a:t>produtividade</a:t>
            </a:r>
            <a:endParaRPr lang="pt-BR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24528" y="1686681"/>
            <a:ext cx="7833296" cy="318384"/>
          </a:xfrm>
        </p:spPr>
        <p:txBody>
          <a:bodyPr/>
          <a:lstStyle/>
          <a:p>
            <a:r>
              <a:rPr lang="fr-FR" altLang="fr-FR" dirty="0">
                <a:solidFill>
                  <a:srgbClr val="000000"/>
                </a:solidFill>
              </a:rPr>
              <a:t>Alavanca A/F de molde com</a:t>
            </a:r>
            <a:r>
              <a:rPr dirty="0"/>
              <a:t> </a:t>
            </a:r>
            <a:r>
              <a:rPr lang="fr-FR" altLang="fr-FR" dirty="0">
                <a:solidFill>
                  <a:srgbClr val="000000"/>
                </a:solidFill>
              </a:rPr>
              <a:t>pinça</a:t>
            </a:r>
            <a:r>
              <a:rPr dirty="0"/>
              <a:t> </a:t>
            </a:r>
            <a:r>
              <a:rPr lang="fr-FR" altLang="fr-FR" dirty="0"/>
              <a:t>hidráulica</a:t>
            </a:r>
            <a:endParaRPr lang="pt-BR" altLang="fr-FR" dirty="0">
              <a:solidFill>
                <a:srgbClr val="000000"/>
              </a:solidFill>
            </a:endParaRP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7" y="2471501"/>
            <a:ext cx="4084115" cy="381299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Instalação rápida e fácil.</a:t>
            </a:r>
            <a:endParaRPr lang="pt-BR" altLang="fr-FR" sz="1323" b="0" kern="0" dirty="0">
              <a:solidFill>
                <a:srgbClr val="000000"/>
              </a:solidFill>
              <a:latin typeface="Arial"/>
            </a:endParaRP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Ajuste por meio de um único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parafuso,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reduzindo, assim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o tempo de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indisponibilidade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da máquina.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Maior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vida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útil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came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 abertura/fechamento de molde.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Mais de 1.000 reajustes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possíveis</a:t>
            </a:r>
            <a:r>
              <a:rPr lang="de-CH" altLang="fr-FR" sz="1323" b="0" kern="0">
                <a:solidFill>
                  <a:srgbClr val="000000"/>
                </a:solidFill>
                <a:latin typeface="Arial"/>
              </a:rPr>
              <a:t>.</a:t>
            </a:r>
            <a:endParaRPr lang="pt-BR" altLang="fr-FR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3" y="2471501"/>
            <a:ext cx="4029829" cy="381299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Um elemento de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aperto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hidráulico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ETP-EXPRESS com um único parafuso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único parafuso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integrado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no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sistema de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abertura / fechamento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 molde.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Substitui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sistema de travamento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cônico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original.</a:t>
            </a:r>
            <a:endParaRPr lang="pt-BR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lvl="1" indent="-178888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pt-BR" altLang="zh-CN" sz="1247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24526" y="6382128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Valor: Eficiência, manutenção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Equipamento: sopradoras Matrix 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Código do catálogo: 2023</a:t>
            </a:r>
          </a:p>
        </p:txBody>
      </p:sp>
      <p:pic>
        <p:nvPicPr>
          <p:cNvPr id="10" name="Image 1">
            <a:extLst>
              <a:ext uri="{FF2B5EF4-FFF2-40B4-BE49-F238E27FC236}">
                <a16:creationId xmlns:a16="http://schemas.microsoft.com/office/drawing/2014/main" id="{4FB22AC5-9197-4FBC-8762-AA1CDDB09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4341" y="3841651"/>
            <a:ext cx="1026672" cy="801683"/>
          </a:xfrm>
          <a:prstGeom prst="rect">
            <a:avLst/>
          </a:prstGeom>
        </p:spPr>
      </p:pic>
      <p:pic>
        <p:nvPicPr>
          <p:cNvPr id="11" name="Picture 25">
            <a:extLst>
              <a:ext uri="{FF2B5EF4-FFF2-40B4-BE49-F238E27FC236}">
                <a16:creationId xmlns:a16="http://schemas.microsoft.com/office/drawing/2014/main" id="{65A402BA-A958-41D0-B24A-8CAA77298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88" t="3653" b="5936"/>
          <a:stretch>
            <a:fillRect/>
          </a:stretch>
        </p:blipFill>
        <p:spPr bwMode="auto">
          <a:xfrm>
            <a:off x="6404032" y="4737228"/>
            <a:ext cx="1573987" cy="125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28">
            <a:extLst>
              <a:ext uri="{FF2B5EF4-FFF2-40B4-BE49-F238E27FC236}">
                <a16:creationId xmlns:a16="http://schemas.microsoft.com/office/drawing/2014/main" id="{308467ED-6672-4A0D-B093-5E5E39BAA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8018" y="4408847"/>
            <a:ext cx="1353005" cy="3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fr-FR" altLang="fr-FR" sz="754" b="0" dirty="0">
                <a:solidFill>
                  <a:srgbClr val="FF6600"/>
                </a:solidFill>
                <a:latin typeface="Arial" panose="020B0604020202020204" pitchFamily="34" charset="0"/>
              </a:rPr>
              <a:t>SISTEMA DE AJUSTE RÁPIDO COM UM ÚNICO PARAFUSO</a:t>
            </a:r>
          </a:p>
        </p:txBody>
      </p:sp>
      <p:sp>
        <p:nvSpPr>
          <p:cNvPr id="13" name="Line 30">
            <a:extLst>
              <a:ext uri="{FF2B5EF4-FFF2-40B4-BE49-F238E27FC236}">
                <a16:creationId xmlns:a16="http://schemas.microsoft.com/office/drawing/2014/main" id="{E86A07B2-57E2-4EC7-A68A-95F3CBB61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8298" y="4080470"/>
            <a:ext cx="44900" cy="656757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ts val="0"/>
              </a:spcBef>
              <a:spcAft>
                <a:spcPts val="0"/>
              </a:spcAft>
            </a:pPr>
            <a:endParaRPr lang="fr-FR" sz="1037" b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Rechteck 3">
            <a:extLst>
              <a:ext uri="{FF2B5EF4-FFF2-40B4-BE49-F238E27FC236}">
                <a16:creationId xmlns:a16="http://schemas.microsoft.com/office/drawing/2014/main" id="{A0E18F63-C7D1-4FB2-8803-B3B66265AA12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/>
              </a:rPr>
              <a:t>VALOR E VANTAGENS</a:t>
            </a:r>
            <a:endParaRPr lang="pt-BR" sz="1544" dirty="0">
              <a:solidFill>
                <a:srgbClr val="FFFFFF"/>
              </a:solidFill>
              <a:latin typeface="Arial"/>
              <a:ea typeface="MS PGothic" pitchFamily="34" charset="-128"/>
            </a:endParaRPr>
          </a:p>
        </p:txBody>
      </p:sp>
      <p:sp>
        <p:nvSpPr>
          <p:cNvPr id="15" name="Rechteck 11">
            <a:extLst>
              <a:ext uri="{FF2B5EF4-FFF2-40B4-BE49-F238E27FC236}">
                <a16:creationId xmlns:a16="http://schemas.microsoft.com/office/drawing/2014/main" id="{271916BD-8C71-48D6-8716-AE1B81E7B998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marL="210026" indent="-210026" defTabSz="1008126" eaLnBrk="1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</a:pPr>
            <a:r>
              <a:rPr lang="de-CH" altLang="de-DE" sz="1544" noProof="1">
                <a:solidFill>
                  <a:srgbClr val="FFFFFF"/>
                </a:solidFill>
                <a:latin typeface="Arial" charset="0"/>
              </a:rPr>
              <a:t>DESCRIÇÃO</a:t>
            </a:r>
            <a:endParaRPr lang="pt-BR" altLang="de-DE" sz="1544" b="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0468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Pages>1</Pages>
  <Words>111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Menor indisponibilidade e maior produtividade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539</cp:revision>
  <cp:lastPrinted>2016-08-02T08:13:06Z</cp:lastPrinted>
  <dcterms:created xsi:type="dcterms:W3CDTF">2009-07-10T13:59:45Z</dcterms:created>
  <dcterms:modified xsi:type="dcterms:W3CDTF">2020-06-26T12:40:28Z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2020-06-26T12:40:28.1040580Z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2018-04-04T16:58:55.9290524+02:00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2018-04-04T16:58:55.9290524+02:00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