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20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fr-FR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699" y="334800"/>
            <a:ext cx="8356963" cy="923330"/>
          </a:xfrm>
        </p:spPr>
        <p:txBody>
          <a:bodyPr/>
          <a:lstStyle/>
          <a:p>
            <a:r>
              <a:rPr lang="fr-FR" dirty="0"/>
              <a:t>Améliorer la flexibilité du process soufflage bouteille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70451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dirty="0"/>
              <a:t>Barres de quartz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336F9E3-116E-40D0-AABE-2A2C92A7C7A3}"/>
              </a:ext>
            </a:extLst>
          </p:cNvPr>
          <p:cNvSpPr txBox="1">
            <a:spLocks/>
          </p:cNvSpPr>
          <p:nvPr/>
        </p:nvSpPr>
        <p:spPr>
          <a:xfrm>
            <a:off x="649288" y="5898224"/>
            <a:ext cx="7972425" cy="431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Valeur :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Équipements : souffleuses </a:t>
            </a:r>
            <a:r>
              <a:rPr kumimoji="0" lang="fr-FR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MATRIX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Code catalogue : 2032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564977-C55C-46BF-9478-F4C949B1A471}"/>
              </a:ext>
            </a:extLst>
          </p:cNvPr>
          <p:cNvSpPr/>
          <p:nvPr/>
        </p:nvSpPr>
        <p:spPr>
          <a:xfrm>
            <a:off x="4760867" y="2160646"/>
            <a:ext cx="38634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100" dirty="0"/>
              <a:t>Installation d'une barre de quartz entre la lampe chauffante et la préforme pour concentrer / focaliser le rayonnement IR.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857EDFC-22AA-4239-AEBB-7C832336C9CD}"/>
              </a:ext>
            </a:extLst>
          </p:cNvPr>
          <p:cNvSpPr/>
          <p:nvPr/>
        </p:nvSpPr>
        <p:spPr>
          <a:xfrm>
            <a:off x="632835" y="2181613"/>
            <a:ext cx="38893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Contribue à résoudre les problèmes de chauffe, notamment sur la préforme sous le col.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Uniquement pour la première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Recommandé pour sécuriser la production de bouteilles </a:t>
            </a:r>
            <a:r>
              <a:rPr lang="fr-FR" altLang="fr-FR" sz="1200" dirty="0" err="1"/>
              <a:t>rPET</a:t>
            </a:r>
            <a:r>
              <a:rPr lang="fr-FR" altLang="fr-FR" sz="1200" dirty="0"/>
              <a:t> pour: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une protection du col bouteille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robustesse des processus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fr-FR" altLang="fr-FR" sz="1200" dirty="0"/>
              <a:t>assurer une distribution optimale des matériaux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19567F7D-16DE-477B-8846-E5125A796C8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60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141</TotalTime>
  <Words>81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Améliorer la flexibilité du process soufflage bouteille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35</cp:revision>
  <dcterms:created xsi:type="dcterms:W3CDTF">2018-02-10T17:04:39Z</dcterms:created>
  <dcterms:modified xsi:type="dcterms:W3CDTF">2021-02-04T16:30:08Z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