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3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28/05/2018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28/05/2018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1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28 May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88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lang="de-DE" dirty="1" kumimoji="0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NUTZEN UND VORTEILE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lang="de-DE" dirty="1" kumimoji="0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BESCHREIBUNG</a:t>
              </a:r>
              <a:r>
                <a:rPr lang="de-DE" dirty="1" kumimoji="0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 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23076" cy="923330"/>
          </a:xfrm>
        </p:spPr>
        <p:txBody>
          <a:bodyPr/>
          <a:lstStyle/>
          <a:p>
            <a:r>
              <a:rPr lang="de-DE" dirty="1"/>
              <a:t>Erhöhte Bedienersicherheit und gesicherte Produktqualität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pPr eaLnBrk="1" hangingPunct="1"/>
            <a:r>
              <a:rPr lang="de-DE" dirty="1"/>
              <a:t>LED-Leuchten für SBO Series 2, Universal, Matrix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796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de-DE" dirty="1" sz="800">
                <a:solidFill>
                  <a:srgbClr val="000000"/>
                </a:solidFill>
              </a:rPr>
              <a:t>Nutzen:</a:t>
            </a:r>
            <a:r>
              <a:rPr lang="de-DE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de-DE" dirty="1" sz="800">
                <a:solidFill>
                  <a:srgbClr val="000000"/>
                </a:solidFill>
              </a:rPr>
              <a:t>Sicherheit und Ergonomie, Produktqualität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</a:t>
            </a:r>
            <a:r>
              <a:rPr lang="de-DE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de-DE" dirty="1" sz="800">
                <a:solidFill>
                  <a:srgbClr val="000000"/>
                </a:solidFill>
              </a:rPr>
              <a:t>Blasmaschine S2, Univeral, Matrix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Katalog-Code:</a:t>
            </a: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de-DE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2043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3674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Leuchte bleibt auch bei abgeschalteter Maschine funktionstüchtig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Keine Verwendung von Glaskolben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Kosteneffizienz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de-DE" dirty="1" sz="1200">
                <a:solidFill>
                  <a:srgbClr val="000000"/>
                </a:solidFill>
                <a:latin typeface="Arial"/>
              </a:rPr>
              <a:t>Hervorragende Beleuchtung, 1200 Lumen pro bar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de-DE" dirty="1" sz="1200">
                <a:solidFill>
                  <a:srgbClr val="000000"/>
                </a:solidFill>
                <a:latin typeface="Arial"/>
              </a:rPr>
              <a:t>Gleichmäßiger, blendfreier Lichtstrom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de-DE" dirty="1" sz="1200">
                <a:solidFill>
                  <a:srgbClr val="000000"/>
                </a:solidFill>
                <a:latin typeface="Arial"/>
              </a:rPr>
              <a:t>Niederspannungsversorgung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de-DE" dirty="1" sz="1200">
                <a:solidFill>
                  <a:srgbClr val="000000"/>
                </a:solidFill>
                <a:latin typeface="Arial"/>
              </a:rPr>
              <a:t>Einzeltaster Hoch/Niedrig/Aus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de-DE" dirty="1" sz="1200">
                <a:solidFill>
                  <a:srgbClr val="000000"/>
                </a:solidFill>
                <a:latin typeface="Arial"/>
              </a:rPr>
              <a:t>Magnet- oder Schraubbefestigung</a:t>
            </a:r>
            <a:r>
              <a:rPr lang="de-DE" dirty="1" sz="120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de-DE" dirty="1" sz="1200">
                <a:solidFill>
                  <a:srgbClr val="000000"/>
                </a:solidFill>
                <a:latin typeface="Arial"/>
              </a:rPr>
              <a:t>Keine Wartungsarbeiten oder -kosten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de-DE" dirty="1" sz="1200">
                <a:solidFill>
                  <a:srgbClr val="000000"/>
                </a:solidFill>
                <a:latin typeface="Arial"/>
              </a:rPr>
              <a:t>Lange Lebensdauer</a:t>
            </a:r>
          </a:p>
          <a:p>
            <a:pPr marR="0" lvl="0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tabLst/>
              <a:defRPr/>
            </a:pPr>
            <a:endParaRPr lang="en-US" sz="1200" dirty="0">
              <a:solidFill>
                <a:srgbClr val="000000"/>
              </a:solidFill>
              <a:latin typeface="Arial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Satz LED-Leisten (6 bis 11 Einheiten je nach Maschinengröße)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Inklusive Befestigungsbügel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Neue 24-Volt-Spannungsversorgung mit Kabelsatz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dirty="1" sz="1200">
                <a:solidFill>
                  <a:srgbClr val="000000"/>
                </a:solidFill>
              </a:rPr>
              <a:t>Option: Beleuchtung für Schaltschrankzellen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7" name="Image 16" descr="https://www.lcautomation.com/Images/ocw/5255_1200_630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66" t="4628" r="39430" b="3946"/>
          <a:stretch/>
        </p:blipFill>
        <p:spPr bwMode="auto">
          <a:xfrm rot="7366588">
            <a:off x="6474812" y="3664760"/>
            <a:ext cx="442525" cy="2209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125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Increase operator safety and secure product quality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34</cp:revision>
  <dcterms:created xsi:type="dcterms:W3CDTF">2018-02-10T17:04:39Z</dcterms:created>
  <dcterms:modified xsi:type="dcterms:W3CDTF">2018-05-28T12:26:44Z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