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950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15/04/2020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7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1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5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15 April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jp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88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 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en-US" altLang="fr-FR" dirty="0"/>
              <a:t>Take advantage of the latest software functionalities on your equipment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55466"/>
            <a:ext cx="7997825" cy="307975"/>
          </a:xfrm>
        </p:spPr>
        <p:txBody>
          <a:bodyPr/>
          <a:lstStyle/>
          <a:p>
            <a:r>
              <a:rPr lang="fr-FR" dirty="0"/>
              <a:t>Matrix HMI SW_v2.12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796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en-GB" altLang="fr-FR" sz="800" dirty="0">
                <a:solidFill>
                  <a:srgbClr val="000000"/>
                </a:solidFill>
              </a:rPr>
              <a:t>Value</a:t>
            </a: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</a:t>
            </a:r>
            <a:r>
              <a:rPr kumimoji="0" lang="en-US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Efficiency, Flexibility</a:t>
            </a:r>
            <a:endParaRPr lang="en-GB" altLang="fr-FR" sz="800" dirty="0">
              <a:solidFill>
                <a:srgbClr val="000000"/>
              </a:solidFill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lang="en-GB" altLang="fr-FR" sz="800" dirty="0">
                <a:solidFill>
                  <a:srgbClr val="000000"/>
                </a:solidFill>
              </a:rPr>
              <a:t>Matrix blower (except S/N </a:t>
            </a:r>
            <a:r>
              <a:rPr lang="fr-FR" sz="800" dirty="0">
                <a:latin typeface="Arial" charset="0"/>
                <a:cs typeface="Arial" charset="0"/>
              </a:rPr>
              <a:t>110001, 110002, 120001)</a:t>
            </a:r>
            <a:r>
              <a:rPr lang="en-GB" altLang="fr-FR" sz="800" dirty="0">
                <a:solidFill>
                  <a:srgbClr val="000000"/>
                </a:solidFill>
              </a:rPr>
              <a:t> 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2059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359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Improve SW accessibility &amp; flexibility on the following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Reports 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Recipes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Energy monitoring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Decontamination phase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New features (*)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Blowing process (</a:t>
            </a:r>
            <a:r>
              <a:rPr lang="en-US" sz="1200" dirty="0" err="1">
                <a:solidFill>
                  <a:srgbClr val="000000"/>
                </a:solidFill>
              </a:rPr>
              <a:t>Intelliboss</a:t>
            </a:r>
            <a:r>
              <a:rPr lang="en-US" sz="1200" dirty="0">
                <a:solidFill>
                  <a:srgbClr val="000000"/>
                </a:solidFill>
              </a:rPr>
              <a:t>)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Preform feeder controls 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Format changeover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(*) Depending on the availability of these options on the equipment.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259383"/>
            <a:ext cx="3889375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According with SW version, the material can vary. As standard supply: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MEMORY CARD B&amp;R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SAFE MEMORY 8MB B&amp;R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HARD DRIVE 128GB B&amp;R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2F1F98-73DA-404D-8D75-6DE70994961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650" y="4264184"/>
            <a:ext cx="2080849" cy="117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83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31</TotalTime>
  <Words>113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Take advantage of the latest software functionalities on your equipment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39</cp:revision>
  <dcterms:created xsi:type="dcterms:W3CDTF">2018-02-10T17:04:39Z</dcterms:created>
  <dcterms:modified xsi:type="dcterms:W3CDTF">2020-04-15T14:39:29Z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2020-04-09T10:31:31.1364988Z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