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21/08/2020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21/08/2020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August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4">
            <a:extLst>
              <a:ext uri="{FF2B5EF4-FFF2-40B4-BE49-F238E27FC236}">
                <a16:creationId xmlns:a16="http://schemas.microsoft.com/office/drawing/2014/main" id="{6DF1979B-B4BE-4890-93EF-6BA536518630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A30DC38E-3723-474F-B9CE-FDA34312DB2B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1D2F5E12-DC7A-4759-A299-A7118BDDF591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A54154BC-6E2C-422C-A8E0-15846E5ABF61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</a:rPr>
                <a:t>DESCRIÇÃO</a:t>
              </a:r>
              <a:endParaRPr lang="pt-B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AF3696EE-7B1A-4293-8685-3E96141A3E94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04B333F3-C46A-4FF6-AC5E-7D29FF72A27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04B333F3-C46A-4FF6-AC5E-7D29FF72A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66E56888-3837-4D12-BC44-55B5FC353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923330"/>
          </a:xfrm>
        </p:spPr>
        <p:txBody>
          <a:bodyPr/>
          <a:lstStyle/>
          <a:p>
            <a:r>
              <a:rPr lang="pt-BR" altLang="en-US" dirty="0"/>
              <a:t>Aproveite as funcionalidades de software mais recentes em seu equipamento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B211B0E0-B324-4BB9-BB8F-7EDD27DDD80A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55638" y="1511300"/>
            <a:ext cx="7997825" cy="277813"/>
          </a:xfrm>
        </p:spPr>
        <p:txBody>
          <a:bodyPr>
            <a:spAutoFit/>
          </a:bodyPr>
          <a:lstStyle/>
          <a:p>
            <a:r>
              <a:rPr lang="fr-FR" dirty="0"/>
              <a:t>Matrix HMI SW_v2.12</a:t>
            </a:r>
            <a:endParaRPr lang="fr-FR" altLang="fr-FR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E491365C-49D6-404A-A832-5BCE8EED6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091083C8-22FF-4A79-8FF2-37ACE1EE88DC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/>
              <a:t>Valor: </a:t>
            </a:r>
            <a:r>
              <a:rPr sz="800" kern="0" dirty="0" err="1"/>
              <a:t>Eficiência</a:t>
            </a:r>
            <a:r>
              <a:rPr sz="800" kern="0" dirty="0"/>
              <a:t>, </a:t>
            </a:r>
            <a:r>
              <a:rPr lang="en-US" sz="800" kern="0" dirty="0" err="1"/>
              <a:t>Flexibilidade</a:t>
            </a:r>
            <a:endParaRPr sz="800" kern="0" dirty="0"/>
          </a:p>
          <a:p>
            <a:pPr>
              <a:defRPr/>
            </a:pPr>
            <a:r>
              <a:rPr sz="800" kern="0" dirty="0" err="1"/>
              <a:t>Equipamento</a:t>
            </a:r>
            <a:r>
              <a:rPr sz="800" kern="0" dirty="0"/>
              <a:t>: </a:t>
            </a:r>
            <a:r>
              <a:rPr lang="fr-FR" sz="800" kern="0" dirty="0" err="1"/>
              <a:t>S</a:t>
            </a:r>
            <a:r>
              <a:rPr lang="fr-FR" sz="800" kern="0" dirty="0" err="1">
                <a:solidFill>
                  <a:srgbClr val="000000"/>
                </a:solidFill>
              </a:rPr>
              <a:t>opradoras</a:t>
            </a:r>
            <a:r>
              <a:rPr lang="fr-FR" sz="800" kern="0" dirty="0">
                <a:solidFill>
                  <a:srgbClr val="000000"/>
                </a:solidFill>
              </a:rPr>
              <a:t> MATRIX </a:t>
            </a:r>
            <a:r>
              <a:rPr lang="pt-BR" sz="800" kern="0" dirty="0">
                <a:solidFill>
                  <a:srgbClr val="000000"/>
                </a:solidFill>
              </a:rPr>
              <a:t>(exceto S / N 110001, 110002, 120001)</a:t>
            </a:r>
            <a:endParaRPr sz="800" kern="0" dirty="0"/>
          </a:p>
          <a:p>
            <a:pPr>
              <a:defRPr/>
            </a:pPr>
            <a:r>
              <a:rPr sz="800" kern="0" dirty="0" err="1"/>
              <a:t>Catálogo</a:t>
            </a:r>
            <a:r>
              <a:rPr sz="800" kern="0" dirty="0"/>
              <a:t> </a:t>
            </a:r>
            <a:r>
              <a:rPr sz="800" kern="0" dirty="0" err="1"/>
              <a:t>código</a:t>
            </a:r>
            <a:r>
              <a:rPr sz="800" kern="0" dirty="0"/>
              <a:t>: </a:t>
            </a:r>
            <a:r>
              <a:rPr lang="fr-FR" sz="800" kern="0" dirty="0"/>
              <a:t>2059</a:t>
            </a:r>
            <a:endParaRPr sz="800" kern="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9EA863-37B6-49AE-991D-CE684D0F8128}"/>
              </a:ext>
            </a:extLst>
          </p:cNvPr>
          <p:cNvSpPr/>
          <p:nvPr/>
        </p:nvSpPr>
        <p:spPr>
          <a:xfrm>
            <a:off x="647700" y="2180371"/>
            <a:ext cx="3890963" cy="354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Melhore a acessibilidade e flexibilidade de SW no seguinte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Relatórios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Receitas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Monitoramento de energia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de descontaminação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Novas características (*)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Processo de sopro (Intelliboss)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Controles do alimentador de pré-forma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Mudança de formato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hangingPunct="0">
              <a:spcBef>
                <a:spcPct val="45000"/>
              </a:spcBef>
              <a:buClr>
                <a:srgbClr val="E64B00"/>
              </a:buClr>
              <a:defRPr/>
            </a:pPr>
            <a:endParaRPr 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 Dependendo da disponibilidade dessas opções no equipamento.</a:t>
            </a: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FDDFDD-5171-426D-BBF9-EAE04598D107}"/>
              </a:ext>
            </a:extLst>
          </p:cNvPr>
          <p:cNvSpPr/>
          <p:nvPr/>
        </p:nvSpPr>
        <p:spPr>
          <a:xfrm>
            <a:off x="4751389" y="2259383"/>
            <a:ext cx="3858418" cy="1167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De acordo com a versão do SoftWare, o material pode variar. Como fornecimento padrão: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CARTÃO DE MEMÓRIA P&amp;R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MEMÓRIA SEGURA 8 MB B &amp; 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DISCO RÍGIDO 128 GB B &amp; R</a:t>
            </a:r>
            <a:endParaRPr lang="en-US" sz="1100" dirty="0">
              <a:solidFill>
                <a:srgbClr val="000000"/>
              </a:solidFill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32ED84A-A2D9-48FC-9BE1-2FD50C0134C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650" y="4264184"/>
            <a:ext cx="2080849" cy="1171702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45</TotalTime>
  <Words>123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Aproveite as funcionalidades de software mais recentes em seu equipamento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44</cp:revision>
  <dcterms:created xsi:type="dcterms:W3CDTF">2018-02-10T17:04:39Z</dcterms:created>
  <dcterms:modified xsi:type="dcterms:W3CDTF">2020-08-21T10:23:38Z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2020-04-09T10:31:31.1364988Z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