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6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12 January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pn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89438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pic>
        <p:nvPicPr>
          <p:cNvPr id="12" name="Image 11">
            <a:extLst>
              <a:ext uri="{FF2B5EF4-FFF2-40B4-BE49-F238E27FC236}">
                <a16:creationId xmlns:a16="http://schemas.microsoft.com/office/drawing/2014/main" id="{2590D74F-9FC9-4D91-A852-770C0AB33E2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198" y="3319219"/>
            <a:ext cx="3420782" cy="2123057"/>
          </a:xfrm>
          <a:prstGeom prst="rect">
            <a:avLst/>
          </a:prstGeom>
        </p:spPr>
      </p:pic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3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88390" cy="923330"/>
          </a:xfrm>
        </p:spPr>
        <p:txBody>
          <a:bodyPr/>
          <a:lstStyle/>
          <a:p>
            <a:r>
              <a:rPr lang="fr-FR" altLang="fr-FR" dirty="0"/>
              <a:t>Secure </a:t>
            </a:r>
            <a:r>
              <a:rPr lang="fr-FR" altLang="fr-FR" dirty="0" err="1"/>
              <a:t>equipment</a:t>
            </a:r>
            <a:r>
              <a:rPr lang="fr-FR" altLang="fr-FR" dirty="0"/>
              <a:t> </a:t>
            </a:r>
            <a:r>
              <a:rPr lang="fr-FR" altLang="fr-FR" dirty="0" err="1"/>
              <a:t>efficiency</a:t>
            </a:r>
            <a:r>
              <a:rPr lang="fr-FR" altLang="fr-FR" dirty="0"/>
              <a:t> by </a:t>
            </a:r>
            <a:r>
              <a:rPr lang="fr-FR" altLang="fr-FR" dirty="0" err="1"/>
              <a:t>cancelling</a:t>
            </a:r>
            <a:r>
              <a:rPr lang="fr-FR" altLang="fr-FR" dirty="0"/>
              <a:t> encoder vibration </a:t>
            </a:r>
            <a:r>
              <a:rPr lang="fr-FR" altLang="fr-FR" dirty="0" err="1"/>
              <a:t>risk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75113"/>
            <a:ext cx="7997825" cy="307975"/>
          </a:xfrm>
        </p:spPr>
        <p:txBody>
          <a:bodyPr/>
          <a:lstStyle/>
          <a:p>
            <a:r>
              <a:rPr lang="fr-FR" altLang="fr-FR" dirty="0"/>
              <a:t>Encoder relocation</a:t>
            </a:r>
            <a:endParaRPr lang="en-US" dirty="0"/>
          </a:p>
          <a:p>
            <a:pPr eaLnBrk="1" hangingPunct="1"/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Value: </a:t>
            </a:r>
            <a:r>
              <a:rPr lang="en-GB" altLang="fr-FR" sz="800" dirty="0">
                <a:solidFill>
                  <a:srgbClr val="000000"/>
                </a:solidFill>
              </a:rPr>
              <a:t>Efficiency, Maintenance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Earlier </a:t>
            </a:r>
            <a:r>
              <a:rPr lang="en-GB" altLang="fr-FR" sz="800" dirty="0">
                <a:solidFill>
                  <a:srgbClr val="000000"/>
                </a:solidFill>
              </a:rPr>
              <a:t>Matrix Blowers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</a:t>
            </a:r>
            <a:r>
              <a:rPr lang="en-GB" altLang="fr-FR" sz="800" dirty="0">
                <a:solidFill>
                  <a:srgbClr val="000000"/>
                </a:solidFill>
              </a:rPr>
              <a:t>2061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Cancel possible misreading of the encoder which could leads to PLC synchronization errors.</a:t>
            </a:r>
          </a:p>
          <a:p>
            <a:pPr lvl="0" eaLnBrk="0" hangingPunct="0">
              <a:spcBef>
                <a:spcPct val="45000"/>
              </a:spcBef>
              <a:buClr>
                <a:srgbClr val="E64B00"/>
              </a:buClr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1264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45000"/>
              </a:spcBef>
              <a:buClr>
                <a:srgbClr val="E64B00"/>
              </a:buClr>
              <a:defRPr/>
            </a:pPr>
            <a:r>
              <a:rPr lang="en-US" sz="1200" dirty="0"/>
              <a:t>The encoder is relocated from the central area of the blowing wheel, to the </a:t>
            </a:r>
            <a:r>
              <a:rPr lang="en-US" sz="1200" dirty="0" err="1"/>
              <a:t>motoreductor</a:t>
            </a:r>
            <a:r>
              <a:rPr lang="en-US" sz="1200" dirty="0"/>
              <a:t> driving shaft.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New encoder with specific gear train and bracket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New electrical link on electrical rotary union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1133E44-FDA9-4243-8570-EF8DCB3DD65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62684" y="3726236"/>
            <a:ext cx="2155851" cy="203993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0A6D7E4-EC4E-46C9-AFFA-AF9F8FA9C6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>
            <a:off x="2814279" y="3822957"/>
            <a:ext cx="1993758" cy="1384370"/>
          </a:xfrm>
          <a:prstGeom prst="rect">
            <a:avLst/>
          </a:prstGeom>
        </p:spPr>
      </p:pic>
      <p:pic>
        <p:nvPicPr>
          <p:cNvPr id="46104" name="Picture 24" descr="Signe De Bruit Et De Vibrations Acoustiques élevés, Triangle Jaune  Vectoriel Clip Art Libres De Droits , Vecteurs Et Illustration. Image  74617913.">
            <a:extLst>
              <a:ext uri="{FF2B5EF4-FFF2-40B4-BE49-F238E27FC236}">
                <a16:creationId xmlns:a16="http://schemas.microsoft.com/office/drawing/2014/main" id="{92C5471A-EFDD-4943-8ABB-EE4A07395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293" y="3309556"/>
            <a:ext cx="833360" cy="83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F41F8C16-ECF0-48B6-B1A6-E05F0CD6F24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35815" y="4314592"/>
            <a:ext cx="1058897" cy="1197429"/>
          </a:xfrm>
          <a:prstGeom prst="rect">
            <a:avLst/>
          </a:prstGeom>
        </p:spPr>
      </p:pic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7E80CE99-1CD9-4960-8807-3A535E8141F8}"/>
              </a:ext>
            </a:extLst>
          </p:cNvPr>
          <p:cNvCxnSpPr/>
          <p:nvPr/>
        </p:nvCxnSpPr>
        <p:spPr>
          <a:xfrm flipH="1" flipV="1">
            <a:off x="6435634" y="4293326"/>
            <a:ext cx="864566" cy="45287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76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Secure equipment efficiency by cancelling encoder vibration risk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30</cp:revision>
  <dcterms:created xsi:type="dcterms:W3CDTF">2018-02-10T17:04:39Z</dcterms:created>
  <dcterms:modified xsi:type="dcterms:W3CDTF">2021-01-12T13:11:01Z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