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147481519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575D62"/>
    <a:srgbClr val="404040"/>
    <a:srgbClr val="EBEDF4"/>
    <a:srgbClr val="EDEFF5"/>
    <a:srgbClr val="94EFE3"/>
    <a:srgbClr val="E74B00"/>
    <a:srgbClr val="565E61"/>
    <a:srgbClr val="57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D11CF-03C0-4D62-B717-AEAB4B742BBD}" v="4" dt="2024-07-09T08:02:01.328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113" d="100"/>
          <a:sy n="113" d="100"/>
        </p:scale>
        <p:origin x="396" y="90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, Tanguy [EXTERNAL]" userId="8bb54983-66b2-4b87-b83e-e2297b5db4b2" providerId="ADAL" clId="{2DAD11CF-03C0-4D62-B717-AEAB4B742BBD}"/>
    <pc:docChg chg="custSel modSld modMainMaster">
      <pc:chgData name="Christophe, Tanguy [EXTERNAL]" userId="8bb54983-66b2-4b87-b83e-e2297b5db4b2" providerId="ADAL" clId="{2DAD11CF-03C0-4D62-B717-AEAB4B742BBD}" dt="2024-07-09T08:01:50.381" v="13"/>
      <pc:docMkLst>
        <pc:docMk/>
      </pc:docMkLst>
      <pc:sldChg chg="modSp">
        <pc:chgData name="Christophe, Tanguy [EXTERNAL]" userId="8bb54983-66b2-4b87-b83e-e2297b5db4b2" providerId="ADAL" clId="{2DAD11CF-03C0-4D62-B717-AEAB4B742BBD}" dt="2024-07-08T13:39:51.506" v="0" actId="2711"/>
        <pc:sldMkLst>
          <pc:docMk/>
          <pc:sldMk cId="3562233701" sldId="2147481519"/>
        </pc:sldMkLst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2" creationId="{EA3DF085-CA30-37CB-DDB5-DAFB7BABABE4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3" creationId="{00E2E05B-770B-A49B-E391-854258AC56C8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56" creationId="{4C4FC064-3AE4-BDB6-CE6E-ED90C2136D5A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0" creationId="{8DA02F4B-E452-8A61-0B03-BC6E2241BCCF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6" creationId="{C2B15D47-420C-031E-3EC2-32FFA8D3CD17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77" creationId="{CEB518CC-88F0-C974-99B5-11D72930C682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2DAD11CF-03C0-4D62-B717-AEAB4B742BBD}" dt="2024-07-08T13:39:51.506" v="0" actId="2711"/>
          <ac:spMkLst>
            <pc:docMk/>
            <pc:sldMk cId="3562233701" sldId="2147481519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2DAD11CF-03C0-4D62-B717-AEAB4B742BBD}" dt="2024-07-08T13:39:51.506" v="0" actId="2711"/>
          <ac:grpSpMkLst>
            <pc:docMk/>
            <pc:sldMk cId="3562233701" sldId="2147481519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2DAD11CF-03C0-4D62-B717-AEAB4B742BBD}" dt="2024-07-08T13:39:51.506" v="0" actId="2711"/>
          <ac:grpSpMkLst>
            <pc:docMk/>
            <pc:sldMk cId="3562233701" sldId="2147481519"/>
            <ac:grpSpMk id="49" creationId="{490ED495-63AE-8B1F-4398-41F98B2EF32B}"/>
          </ac:grpSpMkLst>
        </pc:grpChg>
        <pc:grpChg chg="mod">
          <ac:chgData name="Christophe, Tanguy [EXTERNAL]" userId="8bb54983-66b2-4b87-b83e-e2297b5db4b2" providerId="ADAL" clId="{2DAD11CF-03C0-4D62-B717-AEAB4B742BBD}" dt="2024-07-08T13:39:51.506" v="0" actId="2711"/>
          <ac:grpSpMkLst>
            <pc:docMk/>
            <pc:sldMk cId="3562233701" sldId="2147481519"/>
            <ac:grpSpMk id="53" creationId="{AC61FE2B-F443-A0EE-09FE-18283CF93C4A}"/>
          </ac:grpSpMkLst>
        </pc:grpChg>
        <pc:grpChg chg="mod">
          <ac:chgData name="Christophe, Tanguy [EXTERNAL]" userId="8bb54983-66b2-4b87-b83e-e2297b5db4b2" providerId="ADAL" clId="{2DAD11CF-03C0-4D62-B717-AEAB4B742BBD}" dt="2024-07-08T13:39:51.506" v="0" actId="2711"/>
          <ac:grpSpMkLst>
            <pc:docMk/>
            <pc:sldMk cId="3562233701" sldId="2147481519"/>
            <ac:grpSpMk id="57" creationId="{D682DAD1-ECF6-A60C-6984-9692AA5B5BA7}"/>
          </ac:grpSpMkLst>
        </pc:grpChg>
        <pc:picChg chg="mod">
          <ac:chgData name="Christophe, Tanguy [EXTERNAL]" userId="8bb54983-66b2-4b87-b83e-e2297b5db4b2" providerId="ADAL" clId="{2DAD11CF-03C0-4D62-B717-AEAB4B742BBD}" dt="2024-07-08T13:39:51.506" v="0" actId="2711"/>
          <ac:picMkLst>
            <pc:docMk/>
            <pc:sldMk cId="3562233701" sldId="2147481519"/>
            <ac:picMk id="7" creationId="{E5FBD87B-2E44-2D43-5677-A228582DD95C}"/>
          </ac:picMkLst>
        </pc:picChg>
        <pc:picChg chg="mod">
          <ac:chgData name="Christophe, Tanguy [EXTERNAL]" userId="8bb54983-66b2-4b87-b83e-e2297b5db4b2" providerId="ADAL" clId="{2DAD11CF-03C0-4D62-B717-AEAB4B742BBD}" dt="2024-07-08T13:39:51.506" v="0" actId="2711"/>
          <ac:picMkLst>
            <pc:docMk/>
            <pc:sldMk cId="3562233701" sldId="2147481519"/>
            <ac:picMk id="8" creationId="{5F82137C-306F-E67C-7A5A-4A8C25032159}"/>
          </ac:picMkLst>
        </pc:picChg>
        <pc:picChg chg="mod">
          <ac:chgData name="Christophe, Tanguy [EXTERNAL]" userId="8bb54983-66b2-4b87-b83e-e2297b5db4b2" providerId="ADAL" clId="{2DAD11CF-03C0-4D62-B717-AEAB4B742BBD}" dt="2024-07-08T13:39:51.506" v="0" actId="2711"/>
          <ac:picMkLst>
            <pc:docMk/>
            <pc:sldMk cId="3562233701" sldId="2147481519"/>
            <ac:picMk id="9" creationId="{F345CF5C-AF73-7251-3D8E-87DB5FC9D8D7}"/>
          </ac:picMkLst>
        </pc:picChg>
        <pc:picChg chg="mod">
          <ac:chgData name="Christophe, Tanguy [EXTERNAL]" userId="8bb54983-66b2-4b87-b83e-e2297b5db4b2" providerId="ADAL" clId="{2DAD11CF-03C0-4D62-B717-AEAB4B742BBD}" dt="2024-07-08T13:39:51.506" v="0" actId="2711"/>
          <ac:picMkLst>
            <pc:docMk/>
            <pc:sldMk cId="3562233701" sldId="2147481519"/>
            <ac:picMk id="84" creationId="{2FEC2C91-A539-9968-6BD5-85395EF9AD4A}"/>
          </ac:picMkLst>
        </pc:picChg>
        <pc:picChg chg="mod">
          <ac:chgData name="Christophe, Tanguy [EXTERNAL]" userId="8bb54983-66b2-4b87-b83e-e2297b5db4b2" providerId="ADAL" clId="{2DAD11CF-03C0-4D62-B717-AEAB4B742BBD}" dt="2024-07-08T13:39:51.506" v="0" actId="2711"/>
          <ac:picMkLst>
            <pc:docMk/>
            <pc:sldMk cId="3562233701" sldId="2147481519"/>
            <ac:picMk id="1026" creationId="{87F40444-A6A8-4981-7EFD-0A9FF378F303}"/>
          </ac:picMkLst>
        </pc:picChg>
      </pc:sldChg>
      <pc:sldMasterChg chg="addSp delSp modSp mod">
        <pc:chgData name="Christophe, Tanguy [EXTERNAL]" userId="8bb54983-66b2-4b87-b83e-e2297b5db4b2" providerId="ADAL" clId="{2DAD11CF-03C0-4D62-B717-AEAB4B742BBD}" dt="2024-07-09T08:01:50.381" v="13"/>
        <pc:sldMasterMkLst>
          <pc:docMk/>
          <pc:sldMasterMk cId="4281836575" sldId="2147483697"/>
        </pc:sldMasterMkLst>
        <pc:spChg chg="add del mod">
          <ac:chgData name="Christophe, Tanguy [EXTERNAL]" userId="8bb54983-66b2-4b87-b83e-e2297b5db4b2" providerId="ADAL" clId="{2DAD11CF-03C0-4D62-B717-AEAB4B742BBD}" dt="2024-07-09T08:01:50.381" v="13"/>
          <ac:spMkLst>
            <pc:docMk/>
            <pc:sldMasterMk cId="4281836575" sldId="2147483697"/>
            <ac:spMk id="7" creationId="{11E918EF-DE78-2ECB-7119-4C64AF6923B8}"/>
          </ac:spMkLst>
        </pc:spChg>
        <pc:spChg chg="add mod">
          <ac:chgData name="Christophe, Tanguy [EXTERNAL]" userId="8bb54983-66b2-4b87-b83e-e2297b5db4b2" providerId="ADAL" clId="{2DAD11CF-03C0-4D62-B717-AEAB4B742BBD}" dt="2024-07-09T08:01:49.900" v="11" actId="1076"/>
          <ac:spMkLst>
            <pc:docMk/>
            <pc:sldMasterMk cId="4281836575" sldId="2147483697"/>
            <ac:spMk id="8" creationId="{BCEE0BB7-B61E-9FD1-FA9A-11677F98018E}"/>
          </ac:spMkLst>
        </pc:spChg>
        <pc:spChg chg="del mod">
          <ac:chgData name="Christophe, Tanguy [EXTERNAL]" userId="8bb54983-66b2-4b87-b83e-e2297b5db4b2" providerId="ADAL" clId="{2DAD11CF-03C0-4D62-B717-AEAB4B742BBD}" dt="2024-07-09T08:00:44.914" v="3" actId="478"/>
          <ac:spMkLst>
            <pc:docMk/>
            <pc:sldMasterMk cId="4281836575" sldId="2147483697"/>
            <ac:spMk id="87" creationId="{00000000-0000-0000-0000-000000000000}"/>
          </ac:spMkLst>
        </pc:spChg>
        <pc:picChg chg="del">
          <ac:chgData name="Christophe, Tanguy [EXTERNAL]" userId="8bb54983-66b2-4b87-b83e-e2297b5db4b2" providerId="ADAL" clId="{2DAD11CF-03C0-4D62-B717-AEAB4B742BBD}" dt="2024-07-09T08:00:34.266" v="1" actId="478"/>
          <ac:picMkLst>
            <pc:docMk/>
            <pc:sldMasterMk cId="4281836575" sldId="2147483697"/>
            <ac:picMk id="5" creationId="{610A67ED-DBBF-07F9-9DFA-425CFD8F6F6A}"/>
          </ac:picMkLst>
        </pc:picChg>
      </pc:sldMasterChg>
    </pc:docChg>
  </pc:docChgLst>
  <pc:docChgLst>
    <pc:chgData name="Boufagher, Mehdy" userId="S::115816@sidel.com::a8e82b8c-6d9f-4cb3-895e-aa54cfd06ba1" providerId="AD" clId="Web-{21033071-F0E3-4102-A1A5-7AD2398EAABF}"/>
    <pc:docChg chg="modSld">
      <pc:chgData name="Boufagher, Mehdy" userId="S::115816@sidel.com::a8e82b8c-6d9f-4cb3-895e-aa54cfd06ba1" providerId="AD" clId="Web-{21033071-F0E3-4102-A1A5-7AD2398EAABF}" dt="2024-06-26T09:48:25.394" v="6" actId="20577"/>
      <pc:docMkLst>
        <pc:docMk/>
      </pc:docMkLst>
      <pc:sldChg chg="modSp">
        <pc:chgData name="Boufagher, Mehdy" userId="S::115816@sidel.com::a8e82b8c-6d9f-4cb3-895e-aa54cfd06ba1" providerId="AD" clId="Web-{21033071-F0E3-4102-A1A5-7AD2398EAABF}" dt="2024-06-26T09:48:25.394" v="6" actId="20577"/>
        <pc:sldMkLst>
          <pc:docMk/>
          <pc:sldMk cId="3562233701" sldId="2147481519"/>
        </pc:sldMkLst>
        <pc:spChg chg="mod">
          <ac:chgData name="Boufagher, Mehdy" userId="S::115816@sidel.com::a8e82b8c-6d9f-4cb3-895e-aa54cfd06ba1" providerId="AD" clId="Web-{21033071-F0E3-4102-A1A5-7AD2398EAABF}" dt="2024-06-26T09:48:25.394" v="6" actId="20577"/>
          <ac:spMkLst>
            <pc:docMk/>
            <pc:sldMk cId="3562233701" sldId="2147481519"/>
            <ac:spMk id="62" creationId="{C8150B97-541C-BC17-A789-56F8312ED4DB}"/>
          </ac:spMkLst>
        </pc:spChg>
      </pc:sldChg>
    </pc:docChg>
  </pc:docChgLst>
  <pc:docChgLst>
    <pc:chgData name="Boufagher, Mehdy" userId="S::115816@sidel.com::a8e82b8c-6d9f-4cb3-895e-aa54cfd06ba1" providerId="AD" clId="Web-{314CEBD3-50DE-4C2A-90A5-A80D27FA33B9}"/>
    <pc:docChg chg="modSld">
      <pc:chgData name="Boufagher, Mehdy" userId="S::115816@sidel.com::a8e82b8c-6d9f-4cb3-895e-aa54cfd06ba1" providerId="AD" clId="Web-{314CEBD3-50DE-4C2A-90A5-A80D27FA33B9}" dt="2024-05-14T08:47:30.331" v="5" actId="20577"/>
      <pc:docMkLst>
        <pc:docMk/>
      </pc:docMkLst>
      <pc:sldChg chg="addSp delSp modSp">
        <pc:chgData name="Boufagher, Mehdy" userId="S::115816@sidel.com::a8e82b8c-6d9f-4cb3-895e-aa54cfd06ba1" providerId="AD" clId="Web-{314CEBD3-50DE-4C2A-90A5-A80D27FA33B9}" dt="2024-05-14T08:47:30.331" v="5" actId="20577"/>
        <pc:sldMkLst>
          <pc:docMk/>
          <pc:sldMk cId="3562233701" sldId="2147481519"/>
        </pc:sldMkLst>
        <pc:spChg chg="mod topLvl">
          <ac:chgData name="Boufagher, Mehdy" userId="S::115816@sidel.com::a8e82b8c-6d9f-4cb3-895e-aa54cfd06ba1" providerId="AD" clId="Web-{314CEBD3-50DE-4C2A-90A5-A80D27FA33B9}" dt="2024-05-14T08:47:21.971" v="1"/>
          <ac:spMkLst>
            <pc:docMk/>
            <pc:sldMk cId="3562233701" sldId="2147481519"/>
            <ac:spMk id="54" creationId="{D88D3AC9-2E60-C411-DBE1-E42194A6EE2F}"/>
          </ac:spMkLst>
        </pc:spChg>
        <pc:spChg chg="add del mod topLvl">
          <ac:chgData name="Boufagher, Mehdy" userId="S::115816@sidel.com::a8e82b8c-6d9f-4cb3-895e-aa54cfd06ba1" providerId="AD" clId="Web-{314CEBD3-50DE-4C2A-90A5-A80D27FA33B9}" dt="2024-05-14T08:47:30.331" v="5" actId="20577"/>
          <ac:spMkLst>
            <pc:docMk/>
            <pc:sldMk cId="3562233701" sldId="2147481519"/>
            <ac:spMk id="55" creationId="{E5DD7732-363C-F4DA-A84D-B3E8AF3EFD06}"/>
          </ac:spMkLst>
        </pc:spChg>
        <pc:grpChg chg="add del">
          <ac:chgData name="Boufagher, Mehdy" userId="S::115816@sidel.com::a8e82b8c-6d9f-4cb3-895e-aa54cfd06ba1" providerId="AD" clId="Web-{314CEBD3-50DE-4C2A-90A5-A80D27FA33B9}" dt="2024-05-14T08:47:21.971" v="1"/>
          <ac:grpSpMkLst>
            <pc:docMk/>
            <pc:sldMk cId="3562233701" sldId="2147481519"/>
            <ac:grpSpMk id="53" creationId="{AC61FE2B-F443-A0EE-09FE-18283CF93C4A}"/>
          </ac:grpSpMkLst>
        </pc:grpChg>
      </pc:sldChg>
    </pc:docChg>
  </pc:docChgLst>
  <pc:docChgLst>
    <pc:chgData name="Faure, Didier" userId="791ba54c-1f49-4f2e-b537-01eab0413206" providerId="ADAL" clId="{178B6DEE-AF5C-4976-A740-7FAD9B7B45EA}"/>
    <pc:docChg chg="undo redo custSel modSld">
      <pc:chgData name="Faure, Didier" userId="791ba54c-1f49-4f2e-b537-01eab0413206" providerId="ADAL" clId="{178B6DEE-AF5C-4976-A740-7FAD9B7B45EA}" dt="2024-05-23T14:28:18.753" v="114" actId="20577"/>
      <pc:docMkLst>
        <pc:docMk/>
      </pc:docMkLst>
      <pc:sldChg chg="modSp mod">
        <pc:chgData name="Faure, Didier" userId="791ba54c-1f49-4f2e-b537-01eab0413206" providerId="ADAL" clId="{178B6DEE-AF5C-4976-A740-7FAD9B7B45EA}" dt="2024-05-23T14:28:18.753" v="114" actId="20577"/>
        <pc:sldMkLst>
          <pc:docMk/>
          <pc:sldMk cId="3562233701" sldId="2147481519"/>
        </pc:sldMkLst>
        <pc:spChg chg="mod">
          <ac:chgData name="Faure, Didier" userId="791ba54c-1f49-4f2e-b537-01eab0413206" providerId="ADAL" clId="{178B6DEE-AF5C-4976-A740-7FAD9B7B45EA}" dt="2024-05-23T14:28:08.397" v="113" actId="20577"/>
          <ac:spMkLst>
            <pc:docMk/>
            <pc:sldMk cId="3562233701" sldId="2147481519"/>
            <ac:spMk id="2" creationId="{EA3DF085-CA30-37CB-DDB5-DAFB7BABABE4}"/>
          </ac:spMkLst>
        </pc:spChg>
        <pc:spChg chg="mod">
          <ac:chgData name="Faure, Didier" userId="791ba54c-1f49-4f2e-b537-01eab0413206" providerId="ADAL" clId="{178B6DEE-AF5C-4976-A740-7FAD9B7B45EA}" dt="2024-05-23T14:28:18.753" v="114" actId="20577"/>
          <ac:spMkLst>
            <pc:docMk/>
            <pc:sldMk cId="3562233701" sldId="2147481519"/>
            <ac:spMk id="65" creationId="{6F5CBB1E-7EAD-1268-BE31-C74056578596}"/>
          </ac:spMkLst>
        </pc:spChg>
        <pc:spChg chg="mod">
          <ac:chgData name="Faure, Didier" userId="791ba54c-1f49-4f2e-b537-01eab0413206" providerId="ADAL" clId="{178B6DEE-AF5C-4976-A740-7FAD9B7B45EA}" dt="2024-05-23T14:27:36.348" v="98" actId="1036"/>
          <ac:spMkLst>
            <pc:docMk/>
            <pc:sldMk cId="3562233701" sldId="2147481519"/>
            <ac:spMk id="67" creationId="{1707BAA9-DCA5-5E2B-3C1B-986695A9A3BD}"/>
          </ac:spMkLst>
        </pc:spChg>
        <pc:spChg chg="mod">
          <ac:chgData name="Faure, Didier" userId="791ba54c-1f49-4f2e-b537-01eab0413206" providerId="ADAL" clId="{178B6DEE-AF5C-4976-A740-7FAD9B7B45EA}" dt="2024-05-23T14:27:36.348" v="98" actId="1036"/>
          <ac:spMkLst>
            <pc:docMk/>
            <pc:sldMk cId="3562233701" sldId="2147481519"/>
            <ac:spMk id="68" creationId="{7DE98027-5F83-A5FC-4337-E3E1E304AA6F}"/>
          </ac:spMkLst>
        </pc:spChg>
        <pc:grpChg chg="mod">
          <ac:chgData name="Faure, Didier" userId="791ba54c-1f49-4f2e-b537-01eab0413206" providerId="ADAL" clId="{178B6DEE-AF5C-4976-A740-7FAD9B7B45EA}" dt="2024-05-23T14:27:36.348" v="98" actId="1036"/>
          <ac:grpSpMkLst>
            <pc:docMk/>
            <pc:sldMk cId="3562233701" sldId="2147481519"/>
            <ac:grpSpMk id="49" creationId="{490ED495-63AE-8B1F-4398-41F98B2EF32B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09/07/2024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8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5149-1027-4928-B97C-51C982D5445E}" type="datetime1">
              <a:rPr lang="fr-FR" smtClean="0"/>
              <a:t>09/07/2024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BCEE0BB7-B61E-9FD1-FA9A-11677F980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47449" y="6580959"/>
            <a:ext cx="944551" cy="2770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5FD05DB-AE28-40FF-B8B4-FC47C730394E}" type="datetime1">
              <a:rPr lang="fr-FR" smtClean="0"/>
              <a:t>09/07/2024</a:t>
            </a:fld>
            <a:endParaRPr lang="fr-FR" dirty="0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14" r:id="rId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r>
              <a:rPr lang="en-US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BOTTLE QUALITY CONSISTENCY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loop process control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 bottle quality whatever the production conditions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endParaRPr lang="en-US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r>
              <a:rPr lang="en-US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Expert-free system</a:t>
            </a:r>
            <a:endParaRPr lang="en-US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Calibration-free / </a:t>
            </a:r>
            <a:r>
              <a:rPr lang="en-US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Immediate start up : auto adjustment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endParaRPr lang="en-US" altLang="fr-F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r>
              <a:rPr lang="en-US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SUSTAINABLE</a:t>
            </a:r>
            <a:endParaRPr lang="en-US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destructive lab controls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scrap produced by inconsistent material distribution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endParaRPr lang="en-US" altLang="fr-F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r>
              <a:rPr lang="en-US" alt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lab control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rPET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deviation management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endParaRPr lang="en-US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RELIABLE &amp; CALIBRATION-FREE,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across a wide range of preforms - translucent, colored, virgin resin or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rPET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endParaRPr lang="en-US" altLang="fr-F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Font typeface="Wingdings" panose="05000000000000000000" pitchFamily="2" charset="2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283144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anose="05000000000000000000" pitchFamily="2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one-side measurements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interferometric sensors</a:t>
            </a:r>
          </a:p>
          <a:p>
            <a:pPr marL="177800" lvl="1" indent="-107950">
              <a:tabLst>
                <a:tab pos="2667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measuring points to secure consistent bottle quality</a:t>
            </a:r>
          </a:p>
          <a:p>
            <a:pPr marL="177800" lvl="1" indent="-107950">
              <a:tabLst>
                <a:tab pos="266700" algn="l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07950">
              <a:tabLst>
                <a:tab pos="26670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High-precision measurements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+/- 2 µm</a:t>
            </a:r>
          </a:p>
          <a:p>
            <a:pPr marL="177800" lvl="1" indent="-107950">
              <a:tabLst>
                <a:tab pos="266700" algn="l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07950">
              <a:tabLst>
                <a:tab pos="26670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Combined with Vision system to check the bottle base injection point</a:t>
            </a:r>
          </a:p>
          <a:p>
            <a:pPr marL="177800" lvl="1" indent="-107950">
              <a:tabLst>
                <a:tab pos="266700" algn="l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07950">
              <a:tabLst>
                <a:tab pos="26670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Combined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Intelli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-Blower </a:t>
            </a:r>
          </a:p>
          <a:p>
            <a:pPr marL="177800" lvl="1" indent="-107950">
              <a:tabLst>
                <a:tab pos="2667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07950">
              <a:tabLst>
                <a:tab pos="26670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Auto optimization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preblow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heating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56" name="Segnaposto testo 38">
            <a:extLst>
              <a:ext uri="{FF2B5EF4-FFF2-40B4-BE49-F238E27FC236}">
                <a16:creationId xmlns:a16="http://schemas.microsoft.com/office/drawing/2014/main" id="{4C4FC064-3AE4-BDB6-CE6E-ED90C2136D5A}"/>
              </a:ext>
            </a:extLst>
          </p:cNvPr>
          <p:cNvSpPr txBox="1">
            <a:spLocks/>
          </p:cNvSpPr>
          <p:nvPr/>
        </p:nvSpPr>
        <p:spPr>
          <a:xfrm>
            <a:off x="6046831" y="4910160"/>
            <a:ext cx="3240000" cy="1690703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r>
              <a:rPr lang="en-US" alt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and CONNECTED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with </a:t>
            </a:r>
            <a:r>
              <a:rPr lang="en-US" altLang="fr-F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Evo-ON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data analysis and statistics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performance and parameter monitoring</a:t>
            </a:r>
          </a:p>
        </p:txBody>
      </p:sp>
      <p:grpSp>
        <p:nvGrpSpPr>
          <p:cNvPr id="57" name="Gruppo 59">
            <a:extLst>
              <a:ext uri="{FF2B5EF4-FFF2-40B4-BE49-F238E27FC236}">
                <a16:creationId xmlns:a16="http://schemas.microsoft.com/office/drawing/2014/main" id="{D682DAD1-ECF6-A60C-6984-9692AA5B5BA7}"/>
              </a:ext>
            </a:extLst>
          </p:cNvPr>
          <p:cNvGrpSpPr/>
          <p:nvPr/>
        </p:nvGrpSpPr>
        <p:grpSpPr>
          <a:xfrm>
            <a:off x="6046016" y="4606689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8" name="Rettangolo 60">
              <a:extLst>
                <a:ext uri="{FF2B5EF4-FFF2-40B4-BE49-F238E27FC236}">
                  <a16:creationId xmlns:a16="http://schemas.microsoft.com/office/drawing/2014/main" id="{69C39850-2352-24DD-6104-10190B939056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asellaDiTesto 61">
              <a:extLst>
                <a:ext uri="{FF2B5EF4-FFF2-40B4-BE49-F238E27FC236}">
                  <a16:creationId xmlns:a16="http://schemas.microsoft.com/office/drawing/2014/main" id="{0946C61B-574F-2826-8F24-6605425CDEA4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2887590" cy="2308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SERVICES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572693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Sidel IntelliADJUST™ </a:t>
            </a:r>
            <a:r>
              <a:rPr lang="fr-FR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Matrix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Ref. 2081 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275 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2042444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years*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(lab hours savings)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11 to 19 men*days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2150010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 to 9 days</a:t>
            </a: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(depending on blower initial configuration)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813987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307103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  <a:p>
            <a:pPr>
              <a:buClr>
                <a:srgbClr val="E74B00"/>
              </a:buClr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cylindrical bottle only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616099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051178"/>
            <a:ext cx="2150010" cy="973343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Quartz bars zone1 - #2032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Oriented Lamps - #2086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Dual Entry Oven Ventilation - #2087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SIS Vision System #2063</a:t>
            </a:r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C2B15D47-420C-031E-3EC2-32FFA8D3CD17}"/>
              </a:ext>
            </a:extLst>
          </p:cNvPr>
          <p:cNvSpPr txBox="1">
            <a:spLocks/>
          </p:cNvSpPr>
          <p:nvPr/>
        </p:nvSpPr>
        <p:spPr>
          <a:xfrm>
            <a:off x="9572625" y="1300846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text style</a:t>
            </a:r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Product Quality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E2E05B-770B-A49B-E391-854258AC56C8}"/>
              </a:ext>
            </a:extLst>
          </p:cNvPr>
          <p:cNvSpPr/>
          <p:nvPr/>
        </p:nvSpPr>
        <p:spPr>
          <a:xfrm>
            <a:off x="9581257" y="5208271"/>
            <a:ext cx="2240856" cy="112256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to </a:t>
            </a:r>
            <a:b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&amp; </a:t>
            </a:r>
            <a:r>
              <a:rPr lang="fr-FR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fr-FR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FBD87B-2E44-2D43-5677-A228582DD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429" y="1251249"/>
            <a:ext cx="2340309" cy="2076898"/>
          </a:xfrm>
          <a:prstGeom prst="rect">
            <a:avLst/>
          </a:prstGeom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5F82137C-306F-E67C-7A5A-4A8C250321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92" y="339075"/>
            <a:ext cx="841830" cy="834486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F345CF5C-AF73-7251-3D8E-87DB5FC9D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4719" y="3131610"/>
            <a:ext cx="1940473" cy="19963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F40444-A6A8-4981-7EFD-0A9FF378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87" y="4634027"/>
            <a:ext cx="550403" cy="5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3">
            <a:extLst>
              <a:ext uri="{FF2B5EF4-FFF2-40B4-BE49-F238E27FC236}">
                <a16:creationId xmlns:a16="http://schemas.microsoft.com/office/drawing/2014/main" id="{EA3DF085-CA30-37CB-DDB5-DAFB7BABABE4}"/>
              </a:ext>
            </a:extLst>
          </p:cNvPr>
          <p:cNvSpPr txBox="1">
            <a:spLocks/>
          </p:cNvSpPr>
          <p:nvPr/>
        </p:nvSpPr>
        <p:spPr>
          <a:xfrm>
            <a:off x="91484" y="4174544"/>
            <a:ext cx="2150009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 Complete package for Matrix sbo 20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out of Iinstallation &amp; Commissioning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8191A8-FA39-7C7F-D8EE-0C560FFB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1262-8811-4E96-A2E2-D7F82FE269E6}" type="datetime1">
              <a:rPr lang="fr-FR" smtClean="0"/>
              <a:t>09/07/2024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233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ée un document." ma:contentTypeScope="" ma:versionID="756e1adc004ead8e68c4d3e8bb71b27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0063318dab400152fa976bcf2e2774dd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E58BE-55CF-41C7-BBA4-7EE949938ABD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d5dec9a-9e8b-443d-b3d9-4436fe769d7c"/>
    <ds:schemaRef ds:uri="287c254b-2107-4f11-bbf4-c30bafcb0414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53500E-4C66-4914-9B97-A9A590B1D1FA}"/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1317</TotalTime>
  <Words>246</Words>
  <Application>Microsoft Office PowerPoint</Application>
  <PresentationFormat>Grand écran</PresentationFormat>
  <Paragraphs>62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Christophe, Tanguy [EXTERNAL]</cp:lastModifiedBy>
  <cp:revision>108</cp:revision>
  <dcterms:created xsi:type="dcterms:W3CDTF">2024-01-15T16:40:48Z</dcterms:created>
  <dcterms:modified xsi:type="dcterms:W3CDTF">2024-07-09T08:02:01Z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