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E8A0"/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BBBBC-7CD9-48B9-8204-6133BA908398}" v="20" dt="2025-08-07T11:39:12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853CD06D-8AA2-49A0-9B10-F899C943B03D}"/>
    <pc:docChg chg="undo custSel addSld delSld modSld">
      <pc:chgData name="Faure, Didier" userId="791ba54c-1f49-4f2e-b537-01eab0413206" providerId="ADAL" clId="{853CD06D-8AA2-49A0-9B10-F899C943B03D}" dt="2025-05-09T14:36:56.511" v="927" actId="20577"/>
      <pc:docMkLst>
        <pc:docMk/>
      </pc:docMkLst>
      <pc:sldChg chg="addSp delSp modSp mod">
        <pc:chgData name="Faure, Didier" userId="791ba54c-1f49-4f2e-b537-01eab0413206" providerId="ADAL" clId="{853CD06D-8AA2-49A0-9B10-F899C943B03D}" dt="2025-05-09T14:36:56.511" v="927" actId="20577"/>
        <pc:sldMkLst>
          <pc:docMk/>
          <pc:sldMk cId="4193791004" sldId="256"/>
        </pc:sldMkLst>
        <pc:spChg chg="mod">
          <ac:chgData name="Faure, Didier" userId="791ba54c-1f49-4f2e-b537-01eab0413206" providerId="ADAL" clId="{853CD06D-8AA2-49A0-9B10-F899C943B03D}" dt="2025-05-09T14:29:10.117" v="911" actId="114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Faure, Didier" userId="791ba54c-1f49-4f2e-b537-01eab0413206" providerId="ADAL" clId="{853CD06D-8AA2-49A0-9B10-F899C943B03D}" dt="2025-05-09T12:18:57.652" v="19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Faure, Didier" userId="791ba54c-1f49-4f2e-b537-01eab0413206" providerId="ADAL" clId="{853CD06D-8AA2-49A0-9B10-F899C943B03D}" dt="2025-05-09T14:36:56.511" v="927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Faure, Didier" userId="791ba54c-1f49-4f2e-b537-01eab0413206" providerId="ADAL" clId="{853CD06D-8AA2-49A0-9B10-F899C943B03D}" dt="2025-05-09T14:36:01.904" v="922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Faure, Didier" userId="791ba54c-1f49-4f2e-b537-01eab0413206" providerId="ADAL" clId="{853CD06D-8AA2-49A0-9B10-F899C943B03D}" dt="2025-05-09T14:33:43.232" v="914" actId="20577"/>
          <ac:spMkLst>
            <pc:docMk/>
            <pc:sldMk cId="4193791004" sldId="256"/>
            <ac:spMk id="69" creationId="{25DACCD5-7A73-7525-1A8B-7E787DA1F44B}"/>
          </ac:spMkLst>
        </pc:spChg>
      </pc:sldChg>
      <pc:sldChg chg="addSp delSp modSp add del mod">
        <pc:chgData name="Faure, Didier" userId="791ba54c-1f49-4f2e-b537-01eab0413206" providerId="ADAL" clId="{853CD06D-8AA2-49A0-9B10-F899C943B03D}" dt="2025-05-09T14:28:44.376" v="910" actId="47"/>
        <pc:sldMkLst>
          <pc:docMk/>
          <pc:sldMk cId="3649950282" sldId="537"/>
        </pc:sldMkLst>
      </pc:sldChg>
      <pc:sldMasterChg chg="delSldLayout">
        <pc:chgData name="Faure, Didier" userId="791ba54c-1f49-4f2e-b537-01eab0413206" providerId="ADAL" clId="{853CD06D-8AA2-49A0-9B10-F899C943B03D}" dt="2025-05-09T14:28:44.376" v="910" actId="47"/>
        <pc:sldMasterMkLst>
          <pc:docMk/>
          <pc:sldMasterMk cId="14599006" sldId="2147483648"/>
        </pc:sldMasterMkLst>
        <pc:sldLayoutChg chg="del">
          <pc:chgData name="Faure, Didier" userId="791ba54c-1f49-4f2e-b537-01eab0413206" providerId="ADAL" clId="{853CD06D-8AA2-49A0-9B10-F899C943B03D}" dt="2025-05-09T14:28:44.376" v="910" actId="47"/>
          <pc:sldLayoutMkLst>
            <pc:docMk/>
            <pc:sldMasterMk cId="14599006" sldId="2147483648"/>
            <pc:sldLayoutMk cId="4100012837" sldId="2147483660"/>
          </pc:sldLayoutMkLst>
        </pc:sldLayoutChg>
      </pc:sldMasterChg>
    </pc:docChg>
  </pc:docChgLst>
  <pc:docChgLst>
    <pc:chgData name="Faure, Didier" userId="791ba54c-1f49-4f2e-b537-01eab0413206" providerId="ADAL" clId="{46FBBBBC-7CD9-48B9-8204-6133BA908398}"/>
    <pc:docChg chg="undo custSel modSld">
      <pc:chgData name="Faure, Didier" userId="791ba54c-1f49-4f2e-b537-01eab0413206" providerId="ADAL" clId="{46FBBBBC-7CD9-48B9-8204-6133BA908398}" dt="2025-08-07T11:50:14.156" v="1969" actId="20577"/>
      <pc:docMkLst>
        <pc:docMk/>
      </pc:docMkLst>
      <pc:sldChg chg="addSp delSp modSp mod">
        <pc:chgData name="Faure, Didier" userId="791ba54c-1f49-4f2e-b537-01eab0413206" providerId="ADAL" clId="{46FBBBBC-7CD9-48B9-8204-6133BA908398}" dt="2025-08-07T11:50:14.156" v="1969" actId="20577"/>
        <pc:sldMkLst>
          <pc:docMk/>
          <pc:sldMk cId="4193791004" sldId="256"/>
        </pc:sldMkLst>
        <pc:spChg chg="add mod">
          <ac:chgData name="Faure, Didier" userId="791ba54c-1f49-4f2e-b537-01eab0413206" providerId="ADAL" clId="{46FBBBBC-7CD9-48B9-8204-6133BA908398}" dt="2025-08-06T15:46:26.437" v="1562" actId="207"/>
          <ac:spMkLst>
            <pc:docMk/>
            <pc:sldMk cId="4193791004" sldId="256"/>
            <ac:spMk id="2" creationId="{F355A006-647E-D1EC-8742-09F436795D36}"/>
          </ac:spMkLst>
        </pc:spChg>
        <pc:spChg chg="add mod">
          <ac:chgData name="Faure, Didier" userId="791ba54c-1f49-4f2e-b537-01eab0413206" providerId="ADAL" clId="{46FBBBBC-7CD9-48B9-8204-6133BA908398}" dt="2025-08-06T14:37:48.717" v="1275" actId="1038"/>
          <ac:spMkLst>
            <pc:docMk/>
            <pc:sldMk cId="4193791004" sldId="256"/>
            <ac:spMk id="4" creationId="{CE500134-C2FD-026A-286F-CCF08542572B}"/>
          </ac:spMkLst>
        </pc:spChg>
        <pc:spChg chg="add mod">
          <ac:chgData name="Faure, Didier" userId="791ba54c-1f49-4f2e-b537-01eab0413206" providerId="ADAL" clId="{46FBBBBC-7CD9-48B9-8204-6133BA908398}" dt="2025-08-06T14:37:48.717" v="1275" actId="1038"/>
          <ac:spMkLst>
            <pc:docMk/>
            <pc:sldMk cId="4193791004" sldId="256"/>
            <ac:spMk id="7" creationId="{2641EEB4-1916-EA10-BCE5-3D71E8D9B890}"/>
          </ac:spMkLst>
        </pc:spChg>
        <pc:spChg chg="add mod">
          <ac:chgData name="Faure, Didier" userId="791ba54c-1f49-4f2e-b537-01eab0413206" providerId="ADAL" clId="{46FBBBBC-7CD9-48B9-8204-6133BA908398}" dt="2025-08-06T14:37:48.717" v="1275" actId="1038"/>
          <ac:spMkLst>
            <pc:docMk/>
            <pc:sldMk cId="4193791004" sldId="256"/>
            <ac:spMk id="8" creationId="{943C2940-C3FF-24EA-E4F6-653380D3B468}"/>
          </ac:spMkLst>
        </pc:spChg>
        <pc:spChg chg="add mod">
          <ac:chgData name="Faure, Didier" userId="791ba54c-1f49-4f2e-b537-01eab0413206" providerId="ADAL" clId="{46FBBBBC-7CD9-48B9-8204-6133BA908398}" dt="2025-08-06T15:34:38.354" v="1539" actId="1035"/>
          <ac:spMkLst>
            <pc:docMk/>
            <pc:sldMk cId="4193791004" sldId="256"/>
            <ac:spMk id="9" creationId="{B9DF1D18-95BE-9B0A-02C8-E786F52A6711}"/>
          </ac:spMkLst>
        </pc:spChg>
        <pc:spChg chg="mod">
          <ac:chgData name="Faure, Didier" userId="791ba54c-1f49-4f2e-b537-01eab0413206" providerId="ADAL" clId="{46FBBBBC-7CD9-48B9-8204-6133BA908398}" dt="2025-08-06T15:35:07.088" v="1544" actId="1035"/>
          <ac:spMkLst>
            <pc:docMk/>
            <pc:sldMk cId="4193791004" sldId="256"/>
            <ac:spMk id="12" creationId="{09794B3E-326D-9D74-7842-2B784FDC475B}"/>
          </ac:spMkLst>
        </pc:spChg>
        <pc:spChg chg="mod">
          <ac:chgData name="Faure, Didier" userId="791ba54c-1f49-4f2e-b537-01eab0413206" providerId="ADAL" clId="{46FBBBBC-7CD9-48B9-8204-6133BA908398}" dt="2025-08-06T14:47:28.080" v="1415" actId="1035"/>
          <ac:spMkLst>
            <pc:docMk/>
            <pc:sldMk cId="4193791004" sldId="256"/>
            <ac:spMk id="13" creationId="{426CC071-0D82-1D3E-9822-C14875C5806D}"/>
          </ac:spMkLst>
        </pc:spChg>
        <pc:spChg chg="add mod">
          <ac:chgData name="Faure, Didier" userId="791ba54c-1f49-4f2e-b537-01eab0413206" providerId="ADAL" clId="{46FBBBBC-7CD9-48B9-8204-6133BA908398}" dt="2025-08-06T14:18:01.754" v="1035" actId="1076"/>
          <ac:spMkLst>
            <pc:docMk/>
            <pc:sldMk cId="4193791004" sldId="256"/>
            <ac:spMk id="19" creationId="{5D44B212-FB45-C2A8-87AD-694D3A80528F}"/>
          </ac:spMkLst>
        </pc:spChg>
        <pc:spChg chg="add mod">
          <ac:chgData name="Faure, Didier" userId="791ba54c-1f49-4f2e-b537-01eab0413206" providerId="ADAL" clId="{46FBBBBC-7CD9-48B9-8204-6133BA908398}" dt="2025-08-06T15:46:16.942" v="1561" actId="207"/>
          <ac:spMkLst>
            <pc:docMk/>
            <pc:sldMk cId="4193791004" sldId="256"/>
            <ac:spMk id="23" creationId="{A48DE39C-4455-6D04-7412-A77012ECCA23}"/>
          </ac:spMkLst>
        </pc:spChg>
        <pc:spChg chg="add del mod">
          <ac:chgData name="Faure, Didier" userId="791ba54c-1f49-4f2e-b537-01eab0413206" providerId="ADAL" clId="{46FBBBBC-7CD9-48B9-8204-6133BA908398}" dt="2025-08-06T14:16:16.416" v="996" actId="478"/>
          <ac:spMkLst>
            <pc:docMk/>
            <pc:sldMk cId="4193791004" sldId="256"/>
            <ac:spMk id="24" creationId="{5660D9C1-7E1F-6540-2E6A-B7CAE69BAA23}"/>
          </ac:spMkLst>
        </pc:spChg>
        <pc:spChg chg="add mod">
          <ac:chgData name="Faure, Didier" userId="791ba54c-1f49-4f2e-b537-01eab0413206" providerId="ADAL" clId="{46FBBBBC-7CD9-48B9-8204-6133BA908398}" dt="2025-08-06T15:44:00.742" v="1547" actId="1076"/>
          <ac:spMkLst>
            <pc:docMk/>
            <pc:sldMk cId="4193791004" sldId="256"/>
            <ac:spMk id="28" creationId="{F5BEBC8E-A0DB-4A16-D274-C3603815627F}"/>
          </ac:spMkLst>
        </pc:spChg>
        <pc:spChg chg="add mod">
          <ac:chgData name="Faure, Didier" userId="791ba54c-1f49-4f2e-b537-01eab0413206" providerId="ADAL" clId="{46FBBBBC-7CD9-48B9-8204-6133BA908398}" dt="2025-08-06T14:37:18.796" v="1182" actId="14100"/>
          <ac:spMkLst>
            <pc:docMk/>
            <pc:sldMk cId="4193791004" sldId="256"/>
            <ac:spMk id="30" creationId="{B196940F-5B59-9C63-3697-EFD1F3F272F9}"/>
          </ac:spMkLst>
        </pc:spChg>
        <pc:spChg chg="add mod">
          <ac:chgData name="Faure, Didier" userId="791ba54c-1f49-4f2e-b537-01eab0413206" providerId="ADAL" clId="{46FBBBBC-7CD9-48B9-8204-6133BA908398}" dt="2025-08-06T14:37:30.313" v="1188" actId="1038"/>
          <ac:spMkLst>
            <pc:docMk/>
            <pc:sldMk cId="4193791004" sldId="256"/>
            <ac:spMk id="31" creationId="{3B720B83-77BF-1BA9-BE2A-BA0256F5E5E3}"/>
          </ac:spMkLst>
        </pc:spChg>
        <pc:spChg chg="add mod">
          <ac:chgData name="Faure, Didier" userId="791ba54c-1f49-4f2e-b537-01eab0413206" providerId="ADAL" clId="{46FBBBBC-7CD9-48B9-8204-6133BA908398}" dt="2025-08-06T14:37:30.313" v="1188" actId="1038"/>
          <ac:spMkLst>
            <pc:docMk/>
            <pc:sldMk cId="4193791004" sldId="256"/>
            <ac:spMk id="32" creationId="{561C1C7F-DF60-118F-A892-FE815C45533B}"/>
          </ac:spMkLst>
        </pc:spChg>
        <pc:spChg chg="add mod ord">
          <ac:chgData name="Faure, Didier" userId="791ba54c-1f49-4f2e-b537-01eab0413206" providerId="ADAL" clId="{46FBBBBC-7CD9-48B9-8204-6133BA908398}" dt="2025-08-06T14:39:24.601" v="1300" actId="166"/>
          <ac:spMkLst>
            <pc:docMk/>
            <pc:sldMk cId="4193791004" sldId="256"/>
            <ac:spMk id="34" creationId="{0C3B89D7-37E1-61AA-2F9A-01508A44CD26}"/>
          </ac:spMkLst>
        </pc:spChg>
        <pc:spChg chg="add del mod">
          <ac:chgData name="Faure, Didier" userId="791ba54c-1f49-4f2e-b537-01eab0413206" providerId="ADAL" clId="{46FBBBBC-7CD9-48B9-8204-6133BA908398}" dt="2025-08-06T14:35:12.844" v="1119" actId="478"/>
          <ac:spMkLst>
            <pc:docMk/>
            <pc:sldMk cId="4193791004" sldId="256"/>
            <ac:spMk id="36" creationId="{959DD285-6364-BA2C-A47B-31F74D364F72}"/>
          </ac:spMkLst>
        </pc:spChg>
        <pc:spChg chg="add del mod">
          <ac:chgData name="Faure, Didier" userId="791ba54c-1f49-4f2e-b537-01eab0413206" providerId="ADAL" clId="{46FBBBBC-7CD9-48B9-8204-6133BA908398}" dt="2025-08-06T14:35:12.844" v="1119" actId="478"/>
          <ac:spMkLst>
            <pc:docMk/>
            <pc:sldMk cId="4193791004" sldId="256"/>
            <ac:spMk id="37" creationId="{39FA80C6-77A2-3966-1AC9-28CE3F9CAF70}"/>
          </ac:spMkLst>
        </pc:spChg>
        <pc:spChg chg="add del mod">
          <ac:chgData name="Faure, Didier" userId="791ba54c-1f49-4f2e-b537-01eab0413206" providerId="ADAL" clId="{46FBBBBC-7CD9-48B9-8204-6133BA908398}" dt="2025-08-06T14:35:12.844" v="1119" actId="478"/>
          <ac:spMkLst>
            <pc:docMk/>
            <pc:sldMk cId="4193791004" sldId="256"/>
            <ac:spMk id="38" creationId="{D2950785-3E4E-38AB-3FD4-A21457A97AA1}"/>
          </ac:spMkLst>
        </pc:spChg>
        <pc:spChg chg="add mod ord">
          <ac:chgData name="Faure, Didier" userId="791ba54c-1f49-4f2e-b537-01eab0413206" providerId="ADAL" clId="{46FBBBBC-7CD9-48B9-8204-6133BA908398}" dt="2025-08-06T14:39:48.111" v="1301" actId="1035"/>
          <ac:spMkLst>
            <pc:docMk/>
            <pc:sldMk cId="4193791004" sldId="256"/>
            <ac:spMk id="40" creationId="{717594CD-206A-99F7-9E43-F9B2C832D461}"/>
          </ac:spMkLst>
        </pc:spChg>
        <pc:spChg chg="add mod ord">
          <ac:chgData name="Faure, Didier" userId="791ba54c-1f49-4f2e-b537-01eab0413206" providerId="ADAL" clId="{46FBBBBC-7CD9-48B9-8204-6133BA908398}" dt="2025-08-06T14:39:48.111" v="1301" actId="1035"/>
          <ac:spMkLst>
            <pc:docMk/>
            <pc:sldMk cId="4193791004" sldId="256"/>
            <ac:spMk id="43" creationId="{FA1FCBD1-DAA3-8F56-2D7B-32E4F6D7777C}"/>
          </ac:spMkLst>
        </pc:spChg>
        <pc:spChg chg="add mod">
          <ac:chgData name="Faure, Didier" userId="791ba54c-1f49-4f2e-b537-01eab0413206" providerId="ADAL" clId="{46FBBBBC-7CD9-48B9-8204-6133BA908398}" dt="2025-08-06T14:35:58.505" v="1138" actId="1037"/>
          <ac:spMkLst>
            <pc:docMk/>
            <pc:sldMk cId="4193791004" sldId="256"/>
            <ac:spMk id="44" creationId="{E733CC05-A222-BBBF-37E7-0C2DFEFA9AE6}"/>
          </ac:spMkLst>
        </pc:spChg>
        <pc:spChg chg="mod">
          <ac:chgData name="Faure, Didier" userId="791ba54c-1f49-4f2e-b537-01eab0413206" providerId="ADAL" clId="{46FBBBBC-7CD9-48B9-8204-6133BA908398}" dt="2025-08-07T11:50:14.156" v="1969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791ba54c-1f49-4f2e-b537-01eab0413206" providerId="ADAL" clId="{46FBBBBC-7CD9-48B9-8204-6133BA908398}" dt="2025-08-06T14:34:04.209" v="1071" actId="14100"/>
          <ac:spMkLst>
            <pc:docMk/>
            <pc:sldMk cId="4193791004" sldId="256"/>
            <ac:spMk id="52" creationId="{2D983DB6-86B6-2BF3-FCC8-46E7B8EBA5A3}"/>
          </ac:spMkLst>
        </pc:spChg>
        <pc:spChg chg="add mod">
          <ac:chgData name="Faure, Didier" userId="791ba54c-1f49-4f2e-b537-01eab0413206" providerId="ADAL" clId="{46FBBBBC-7CD9-48B9-8204-6133BA908398}" dt="2025-08-06T14:35:58.505" v="1138" actId="1037"/>
          <ac:spMkLst>
            <pc:docMk/>
            <pc:sldMk cId="4193791004" sldId="256"/>
            <ac:spMk id="56" creationId="{6AC548FF-C152-4277-B1EB-DA39D6312BCA}"/>
          </ac:spMkLst>
        </pc:spChg>
        <pc:spChg chg="mod">
          <ac:chgData name="Faure, Didier" userId="791ba54c-1f49-4f2e-b537-01eab0413206" providerId="ADAL" clId="{46FBBBBC-7CD9-48B9-8204-6133BA908398}" dt="2025-08-07T11:40:17.865" v="1948" actId="20577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Faure, Didier" userId="791ba54c-1f49-4f2e-b537-01eab0413206" providerId="ADAL" clId="{46FBBBBC-7CD9-48B9-8204-6133BA908398}" dt="2025-08-01T15:38:23.274" v="46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Faure, Didier" userId="791ba54c-1f49-4f2e-b537-01eab0413206" providerId="ADAL" clId="{46FBBBBC-7CD9-48B9-8204-6133BA908398}" dt="2025-08-06T15:34:38.354" v="1539" actId="1035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Faure, Didier" userId="791ba54c-1f49-4f2e-b537-01eab0413206" providerId="ADAL" clId="{46FBBBBC-7CD9-48B9-8204-6133BA908398}" dt="2025-08-06T15:34:38.354" v="1539" actId="1035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Faure, Didier" userId="791ba54c-1f49-4f2e-b537-01eab0413206" providerId="ADAL" clId="{46FBBBBC-7CD9-48B9-8204-6133BA908398}" dt="2025-08-06T15:58:55.058" v="1778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Faure, Didier" userId="791ba54c-1f49-4f2e-b537-01eab0413206" providerId="ADAL" clId="{46FBBBBC-7CD9-48B9-8204-6133BA908398}" dt="2025-08-06T15:34:50.958" v="1541" actId="1035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Faure, Didier" userId="791ba54c-1f49-4f2e-b537-01eab0413206" providerId="ADAL" clId="{46FBBBBC-7CD9-48B9-8204-6133BA908398}" dt="2025-08-06T15:34:58.035" v="1542" actId="1035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Faure, Didier" userId="791ba54c-1f49-4f2e-b537-01eab0413206" providerId="ADAL" clId="{46FBBBBC-7CD9-48B9-8204-6133BA908398}" dt="2025-08-06T14:47:19.237" v="1411" actId="1036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Faure, Didier" userId="791ba54c-1f49-4f2e-b537-01eab0413206" providerId="ADAL" clId="{46FBBBBC-7CD9-48B9-8204-6133BA908398}" dt="2025-08-06T15:35:01.040" v="1543" actId="1035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Faure, Didier" userId="791ba54c-1f49-4f2e-b537-01eab0413206" providerId="ADAL" clId="{46FBBBBC-7CD9-48B9-8204-6133BA908398}" dt="2025-08-06T14:47:34.179" v="1426" actId="1036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Faure, Didier" userId="791ba54c-1f49-4f2e-b537-01eab0413206" providerId="ADAL" clId="{46FBBBBC-7CD9-48B9-8204-6133BA908398}" dt="2025-08-06T15:58:22.504" v="1771" actId="14100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Faure, Didier" userId="791ba54c-1f49-4f2e-b537-01eab0413206" providerId="ADAL" clId="{46FBBBBC-7CD9-48B9-8204-6133BA908398}" dt="2025-08-06T15:58:40.341" v="1777" actId="1036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Faure, Didier" userId="791ba54c-1f49-4f2e-b537-01eab0413206" providerId="ADAL" clId="{46FBBBBC-7CD9-48B9-8204-6133BA908398}" dt="2025-08-06T15:58:40.341" v="1777" actId="1036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Faure, Didier" userId="791ba54c-1f49-4f2e-b537-01eab0413206" providerId="ADAL" clId="{46FBBBBC-7CD9-48B9-8204-6133BA908398}" dt="2025-08-06T15:58:22.504" v="1771" actId="14100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Faure, Didier" userId="791ba54c-1f49-4f2e-b537-01eab0413206" providerId="ADAL" clId="{46FBBBBC-7CD9-48B9-8204-6133BA908398}" dt="2025-08-01T16:16:11.052" v="710" actId="14100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Faure, Didier" userId="791ba54c-1f49-4f2e-b537-01eab0413206" providerId="ADAL" clId="{46FBBBBC-7CD9-48B9-8204-6133BA908398}" dt="2025-08-01T16:16:16.890" v="711" actId="14100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Faure, Didier" userId="791ba54c-1f49-4f2e-b537-01eab0413206" providerId="ADAL" clId="{46FBBBBC-7CD9-48B9-8204-6133BA908398}" dt="2025-08-06T15:34:28.211" v="1529" actId="1035"/>
          <ac:spMkLst>
            <pc:docMk/>
            <pc:sldMk cId="4193791004" sldId="256"/>
            <ac:spMk id="83" creationId="{BB6C8BF8-83D3-54C0-D546-7997C19520F1}"/>
          </ac:spMkLst>
        </pc:spChg>
        <pc:spChg chg="mod">
          <ac:chgData name="Faure, Didier" userId="791ba54c-1f49-4f2e-b537-01eab0413206" providerId="ADAL" clId="{46FBBBBC-7CD9-48B9-8204-6133BA908398}" dt="2025-08-06T14:47:50.882" v="1427" actId="1076"/>
          <ac:spMkLst>
            <pc:docMk/>
            <pc:sldMk cId="4193791004" sldId="256"/>
            <ac:spMk id="85" creationId="{3CFECDA4-226B-79C8-A599-9758303A00AB}"/>
          </ac:spMkLst>
        </pc:spChg>
        <pc:grpChg chg="del mod">
          <ac:chgData name="Faure, Didier" userId="791ba54c-1f49-4f2e-b537-01eab0413206" providerId="ADAL" clId="{46FBBBBC-7CD9-48B9-8204-6133BA908398}" dt="2025-08-06T14:48:42.433" v="1430" actId="165"/>
          <ac:grpSpMkLst>
            <pc:docMk/>
            <pc:sldMk cId="4193791004" sldId="256"/>
            <ac:grpSpMk id="49" creationId="{490ED495-63AE-8B1F-4398-41F98B2EF32B}"/>
          </ac:grpSpMkLst>
        </pc:grpChg>
        <pc:picChg chg="add mod">
          <ac:chgData name="Faure, Didier" userId="791ba54c-1f49-4f2e-b537-01eab0413206" providerId="ADAL" clId="{46FBBBBC-7CD9-48B9-8204-6133BA908398}" dt="2025-08-01T16:17:01.145" v="712" actId="1076"/>
          <ac:picMkLst>
            <pc:docMk/>
            <pc:sldMk cId="4193791004" sldId="256"/>
            <ac:picMk id="5" creationId="{6AD02BC5-CE43-925F-2CB8-D650CBA6E5F0}"/>
          </ac:picMkLst>
        </pc:picChg>
        <pc:picChg chg="add mod">
          <ac:chgData name="Faure, Didier" userId="791ba54c-1f49-4f2e-b537-01eab0413206" providerId="ADAL" clId="{46FBBBBC-7CD9-48B9-8204-6133BA908398}" dt="2025-08-06T14:35:58.505" v="1138" actId="1037"/>
          <ac:picMkLst>
            <pc:docMk/>
            <pc:sldMk cId="4193791004" sldId="256"/>
            <ac:picMk id="6" creationId="{3D7047A7-7C13-705A-38D8-5794073112AF}"/>
          </ac:picMkLst>
        </pc:picChg>
        <pc:picChg chg="add mod">
          <ac:chgData name="Faure, Didier" userId="791ba54c-1f49-4f2e-b537-01eab0413206" providerId="ADAL" clId="{46FBBBBC-7CD9-48B9-8204-6133BA908398}" dt="2025-08-06T14:34:25.419" v="1090" actId="14100"/>
          <ac:picMkLst>
            <pc:docMk/>
            <pc:sldMk cId="4193791004" sldId="256"/>
            <ac:picMk id="16" creationId="{68B5DC1A-EA13-FA49-C371-466A0447379E}"/>
          </ac:picMkLst>
        </pc:picChg>
        <pc:picChg chg="add mod">
          <ac:chgData name="Faure, Didier" userId="791ba54c-1f49-4f2e-b537-01eab0413206" providerId="ADAL" clId="{46FBBBBC-7CD9-48B9-8204-6133BA908398}" dt="2025-08-06T14:35:58.505" v="1138" actId="1037"/>
          <ac:picMkLst>
            <pc:docMk/>
            <pc:sldMk cId="4193791004" sldId="256"/>
            <ac:picMk id="17" creationId="{AE0C5499-2178-4978-9F9F-C9888445D581}"/>
          </ac:picMkLst>
        </pc:picChg>
        <pc:picChg chg="add mod">
          <ac:chgData name="Faure, Didier" userId="791ba54c-1f49-4f2e-b537-01eab0413206" providerId="ADAL" clId="{46FBBBBC-7CD9-48B9-8204-6133BA908398}" dt="2025-08-01T16:11:03.801" v="667" actId="1076"/>
          <ac:picMkLst>
            <pc:docMk/>
            <pc:sldMk cId="4193791004" sldId="256"/>
            <ac:picMk id="18" creationId="{E0B1F13E-2908-5901-1629-042ADE17681E}"/>
          </ac:picMkLst>
        </pc:picChg>
        <pc:picChg chg="add mod">
          <ac:chgData name="Faure, Didier" userId="791ba54c-1f49-4f2e-b537-01eab0413206" providerId="ADAL" clId="{46FBBBBC-7CD9-48B9-8204-6133BA908398}" dt="2025-08-01T16:11:03.801" v="667" actId="1076"/>
          <ac:picMkLst>
            <pc:docMk/>
            <pc:sldMk cId="4193791004" sldId="256"/>
            <ac:picMk id="22" creationId="{168EE449-15B0-D9F3-5BB3-F7EB1049A305}"/>
          </ac:picMkLst>
        </pc:picChg>
        <pc:picChg chg="add mod">
          <ac:chgData name="Faure, Didier" userId="791ba54c-1f49-4f2e-b537-01eab0413206" providerId="ADAL" clId="{46FBBBBC-7CD9-48B9-8204-6133BA908398}" dt="2025-08-06T15:43:46.673" v="1546" actId="1076"/>
          <ac:picMkLst>
            <pc:docMk/>
            <pc:sldMk cId="4193791004" sldId="256"/>
            <ac:picMk id="26" creationId="{800DBC2B-32E0-D156-2093-E54BC4DF3ACC}"/>
          </ac:picMkLst>
        </pc:picChg>
        <pc:picChg chg="mod topLvl">
          <ac:chgData name="Faure, Didier" userId="791ba54c-1f49-4f2e-b537-01eab0413206" providerId="ADAL" clId="{46FBBBBC-7CD9-48B9-8204-6133BA908398}" dt="2025-08-06T14:49:12.924" v="1439" actId="14100"/>
          <ac:picMkLst>
            <pc:docMk/>
            <pc:sldMk cId="4193791004" sldId="256"/>
            <ac:picMk id="50" creationId="{6BC40772-D13F-E0CB-2F0E-92406446450E}"/>
          </ac:picMkLst>
        </pc:picChg>
        <pc:picChg chg="mod topLvl">
          <ac:chgData name="Faure, Didier" userId="791ba54c-1f49-4f2e-b537-01eab0413206" providerId="ADAL" clId="{46FBBBBC-7CD9-48B9-8204-6133BA908398}" dt="2025-08-06T14:49:07.642" v="1438" actId="14100"/>
          <ac:picMkLst>
            <pc:docMk/>
            <pc:sldMk cId="4193791004" sldId="256"/>
            <ac:picMk id="51" creationId="{70893A48-FCC4-F809-B411-354DA85970C6}"/>
          </ac:picMkLst>
        </pc:picChg>
        <pc:cxnChg chg="add mod">
          <ac:chgData name="Faure, Didier" userId="791ba54c-1f49-4f2e-b537-01eab0413206" providerId="ADAL" clId="{46FBBBBC-7CD9-48B9-8204-6133BA908398}" dt="2025-08-06T15:44:51.902" v="1552" actId="1582"/>
          <ac:cxnSpMkLst>
            <pc:docMk/>
            <pc:sldMk cId="4193791004" sldId="256"/>
            <ac:cxnSpMk id="11" creationId="{475B4683-F40E-26ED-B33B-4553253DF3B5}"/>
          </ac:cxnSpMkLst>
        </pc:cxnChg>
        <pc:cxnChg chg="add mod">
          <ac:chgData name="Faure, Didier" userId="791ba54c-1f49-4f2e-b537-01eab0413206" providerId="ADAL" clId="{46FBBBBC-7CD9-48B9-8204-6133BA908398}" dt="2025-08-06T15:45:18.316" v="1556" actId="14100"/>
          <ac:cxnSpMkLst>
            <pc:docMk/>
            <pc:sldMk cId="4193791004" sldId="256"/>
            <ac:cxnSpMk id="14" creationId="{EEDBA5B3-680F-E94A-26F0-008AFFD277A9}"/>
          </ac:cxnSpMkLst>
        </pc:cxnChg>
      </pc:sldChg>
    </pc:docChg>
  </pc:docChgLst>
  <pc:docChgLst>
    <pc:chgData name="Faure, Didier" userId="791ba54c-1f49-4f2e-b537-01eab0413206" providerId="ADAL" clId="{A38F6488-3BB8-4D5B-9D72-1ADF579BA110}"/>
    <pc:docChg chg="undo custSel modSld">
      <pc:chgData name="Faure, Didier" userId="791ba54c-1f49-4f2e-b537-01eab0413206" providerId="ADAL" clId="{A38F6488-3BB8-4D5B-9D72-1ADF579BA110}" dt="2025-04-18T15:46:42.136" v="852" actId="2085"/>
      <pc:docMkLst>
        <pc:docMk/>
      </pc:docMkLst>
      <pc:sldChg chg="addSp delSp modSp mod">
        <pc:chgData name="Faure, Didier" userId="791ba54c-1f49-4f2e-b537-01eab0413206" providerId="ADAL" clId="{A38F6488-3BB8-4D5B-9D72-1ADF579BA110}" dt="2025-04-18T15:46:42.136" v="852" actId="2085"/>
        <pc:sldMkLst>
          <pc:docMk/>
          <pc:sldMk cId="4193791004" sldId="256"/>
        </pc:sldMkLst>
      </pc:sldChg>
    </pc:docChg>
  </pc:docChgLst>
  <pc:docChgLst>
    <pc:chgData name="Faure, Didier" userId="791ba54c-1f49-4f2e-b537-01eab0413206" providerId="ADAL" clId="{5FDCEFFD-FD8D-4960-8B07-58975E47DB89}"/>
    <pc:docChg chg="custSel modSld">
      <pc:chgData name="Faure, Didier" userId="791ba54c-1f49-4f2e-b537-01eab0413206" providerId="ADAL" clId="{5FDCEFFD-FD8D-4960-8B07-58975E47DB89}" dt="2025-07-15T13:22:17.076" v="176" actId="113"/>
      <pc:docMkLst>
        <pc:docMk/>
      </pc:docMkLst>
      <pc:sldChg chg="addSp delSp modSp mod">
        <pc:chgData name="Faure, Didier" userId="791ba54c-1f49-4f2e-b537-01eab0413206" providerId="ADAL" clId="{5FDCEFFD-FD8D-4960-8B07-58975E47DB89}" dt="2025-07-15T13:22:17.076" v="176" actId="113"/>
        <pc:sldMkLst>
          <pc:docMk/>
          <pc:sldMk cId="4193791004" sldId="256"/>
        </pc:sldMkLst>
        <pc:spChg chg="add mod">
          <ac:chgData name="Faure, Didier" userId="791ba54c-1f49-4f2e-b537-01eab0413206" providerId="ADAL" clId="{5FDCEFFD-FD8D-4960-8B07-58975E47DB89}" dt="2025-07-15T12:15:07.861" v="14" actId="1076"/>
          <ac:spMkLst>
            <pc:docMk/>
            <pc:sldMk cId="4193791004" sldId="256"/>
            <ac:spMk id="3" creationId="{3BE3FE54-1FEA-A481-1AB0-7C8D29FDC172}"/>
          </ac:spMkLst>
        </pc:spChg>
        <pc:spChg chg="add mod">
          <ac:chgData name="Faure, Didier" userId="791ba54c-1f49-4f2e-b537-01eab0413206" providerId="ADAL" clId="{5FDCEFFD-FD8D-4960-8B07-58975E47DB89}" dt="2025-07-15T12:29:54.280" v="126" actId="20577"/>
          <ac:spMkLst>
            <pc:docMk/>
            <pc:sldMk cId="4193791004" sldId="256"/>
            <ac:spMk id="12" creationId="{09794B3E-326D-9D74-7842-2B784FDC475B}"/>
          </ac:spMkLst>
        </pc:spChg>
        <pc:spChg chg="add mod">
          <ac:chgData name="Faure, Didier" userId="791ba54c-1f49-4f2e-b537-01eab0413206" providerId="ADAL" clId="{5FDCEFFD-FD8D-4960-8B07-58975E47DB89}" dt="2025-07-15T12:17:58.879" v="99" actId="1035"/>
          <ac:spMkLst>
            <pc:docMk/>
            <pc:sldMk cId="4193791004" sldId="256"/>
            <ac:spMk id="13" creationId="{426CC071-0D82-1D3E-9822-C14875C5806D}"/>
          </ac:spMkLst>
        </pc:spChg>
        <pc:spChg chg="mod">
          <ac:chgData name="Faure, Didier" userId="791ba54c-1f49-4f2e-b537-01eab0413206" providerId="ADAL" clId="{5FDCEFFD-FD8D-4960-8B07-58975E47DB89}" dt="2025-07-15T13:22:17.076" v="176" actId="113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791ba54c-1f49-4f2e-b537-01eab0413206" providerId="ADAL" clId="{5FDCEFFD-FD8D-4960-8B07-58975E47DB89}" dt="2025-07-15T12:38:26.999" v="155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Faure, Didier" userId="791ba54c-1f49-4f2e-b537-01eab0413206" providerId="ADAL" clId="{5FDCEFFD-FD8D-4960-8B07-58975E47DB89}" dt="2025-07-15T12:18:41.543" v="112" actId="1035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Faure, Didier" userId="791ba54c-1f49-4f2e-b537-01eab0413206" providerId="ADAL" clId="{5FDCEFFD-FD8D-4960-8B07-58975E47DB89}" dt="2025-07-15T12:15:46.478" v="31" actId="1035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Faure, Didier" userId="791ba54c-1f49-4f2e-b537-01eab0413206" providerId="ADAL" clId="{5FDCEFFD-FD8D-4960-8B07-58975E47DB89}" dt="2025-07-15T13:02:25.814" v="157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Faure, Didier" userId="791ba54c-1f49-4f2e-b537-01eab0413206" providerId="ADAL" clId="{5FDCEFFD-FD8D-4960-8B07-58975E47DB89}" dt="2025-07-15T12:16:47.436" v="48" actId="1035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Faure, Didier" userId="791ba54c-1f49-4f2e-b537-01eab0413206" providerId="ADAL" clId="{5FDCEFFD-FD8D-4960-8B07-58975E47DB89}" dt="2025-07-15T12:32:51.095" v="149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Faure, Didier" userId="791ba54c-1f49-4f2e-b537-01eab0413206" providerId="ADAL" clId="{5FDCEFFD-FD8D-4960-8B07-58975E47DB89}" dt="2025-07-15T12:17:58.879" v="99" actId="1035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Faure, Didier" userId="791ba54c-1f49-4f2e-b537-01eab0413206" providerId="ADAL" clId="{5FDCEFFD-FD8D-4960-8B07-58975E47DB89}" dt="2025-07-15T13:02:50.930" v="173" actId="20577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Faure, Didier" userId="791ba54c-1f49-4f2e-b537-01eab0413206" providerId="ADAL" clId="{5FDCEFFD-FD8D-4960-8B07-58975E47DB89}" dt="2025-07-15T12:31:35.649" v="137" actId="1036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Faure, Didier" userId="791ba54c-1f49-4f2e-b537-01eab0413206" providerId="ADAL" clId="{5FDCEFFD-FD8D-4960-8B07-58975E47DB89}" dt="2025-07-15T12:31:40.124" v="141" actId="1036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Faure, Didier" userId="791ba54c-1f49-4f2e-b537-01eab0413206" providerId="ADAL" clId="{5FDCEFFD-FD8D-4960-8B07-58975E47DB89}" dt="2025-07-15T12:18:06.754" v="111" actId="1036"/>
          <ac:spMkLst>
            <pc:docMk/>
            <pc:sldMk cId="4193791004" sldId="256"/>
            <ac:spMk id="85" creationId="{3CFECDA4-226B-79C8-A599-9758303A00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9820-799F-46B0-B403-8EF06447CA3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9DC-7574-4283-BC5D-F675C41823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C99DC-7574-4283-BC5D-F675C4182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9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449" y="6492875"/>
            <a:ext cx="944551" cy="365125"/>
          </a:xfrm>
        </p:spPr>
        <p:txBody>
          <a:bodyPr/>
          <a:lstStyle/>
          <a:p>
            <a:fld id="{934FB8B7-B7AF-47CA-85FB-8FC36CC5038C}" type="datetime1">
              <a:rPr lang="fr-FR" smtClean="0"/>
              <a:t>07/08/2025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45B1-3826-4934-862E-126CD0BFD5CD}" type="datetime1">
              <a:rPr lang="fr-FR" smtClean="0"/>
              <a:t>07/08/2025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17F-CC34-484E-9D88-AFBB5C7755BA}" type="datetime1">
              <a:rPr lang="fr-FR" smtClean="0"/>
              <a:t>07/08/2025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BB5-C1E0-4ECB-839A-AB26B8B91CBC}" type="datetime1">
              <a:rPr lang="fr-FR" smtClean="0"/>
              <a:t>07/08/2025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DB2F-DEA9-4CC3-B421-E237012DE1D5}" type="datetime1">
              <a:rPr lang="fr-FR" smtClean="0"/>
              <a:t>07/08/2025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CA98-35AE-4CB5-8EE5-829BC836E2AC}" type="datetime1">
              <a:rPr lang="fr-FR" smtClean="0"/>
              <a:t>07/08/2025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59EA-E29E-4097-A082-4253AB5B0D9F}" type="datetime1">
              <a:rPr lang="fr-FR" smtClean="0"/>
              <a:t>07/08/2025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D0A9-6C3D-4E97-85E1-30A76EEE12F3}" type="datetime1">
              <a:rPr lang="fr-FR" smtClean="0"/>
              <a:t>07/08/2025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AD9-09F8-4826-8499-25E5C96EC8D0}" type="datetime1">
              <a:rPr lang="fr-FR" smtClean="0"/>
              <a:t>07/08/2025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2F26-30FA-4B7C-B025-62999D84C7E7}" type="datetime1">
              <a:rPr lang="fr-FR" smtClean="0"/>
              <a:t>07/08/2025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C83-613D-483B-89E2-74F5EFCBF8BB}" type="datetime1">
              <a:rPr lang="fr-FR" smtClean="0"/>
              <a:t>07/08/2025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768-2C13-4A43-A995-1041FFAE84DA}" type="datetime1">
              <a:rPr lang="fr-FR" smtClean="0"/>
              <a:t>07/08/2025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openxmlformats.org/officeDocument/2006/relationships/image" Target="../media/image10.jp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71986" y="1600565"/>
            <a:ext cx="3248758" cy="2081150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36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Because preform heating profile may need to be adapted for </a:t>
            </a:r>
            <a:r>
              <a:rPr lang="en-US" spc="-5" dirty="0" err="1">
                <a:latin typeface="Arial"/>
                <a:cs typeface="Arial"/>
              </a:rPr>
              <a:t>rPET</a:t>
            </a:r>
            <a:r>
              <a:rPr lang="en-US" spc="-5" dirty="0">
                <a:latin typeface="Arial"/>
                <a:cs typeface="Arial"/>
              </a:rPr>
              <a:t> resin…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Larger flow of air for preform ventilation in oven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altLang="it-IT" spc="-5" dirty="0">
                <a:latin typeface="Arial"/>
                <a:cs typeface="Arial"/>
              </a:rPr>
              <a:t>Enlarge the process window for </a:t>
            </a:r>
            <a:r>
              <a:rPr lang="en-US" altLang="it-IT" b="1" spc="-5" dirty="0" err="1">
                <a:latin typeface="Arial"/>
                <a:cs typeface="Arial"/>
              </a:rPr>
              <a:t>rPET</a:t>
            </a:r>
            <a:r>
              <a:rPr lang="en-US" altLang="it-IT" b="1" spc="-5" dirty="0">
                <a:latin typeface="Arial"/>
                <a:cs typeface="Arial"/>
              </a:rPr>
              <a:t> conversion </a:t>
            </a:r>
            <a:r>
              <a:rPr lang="en-US" altLang="it-IT" spc="-5" dirty="0">
                <a:latin typeface="Arial"/>
                <a:cs typeface="Arial"/>
              </a:rPr>
              <a:t>or new preform design, such as </a:t>
            </a:r>
            <a:r>
              <a:rPr lang="en-US" altLang="it-IT" b="1" spc="-5" dirty="0">
                <a:latin typeface="Arial"/>
                <a:cs typeface="Arial"/>
              </a:rPr>
              <a:t>lightweight</a:t>
            </a:r>
            <a:endParaRPr lang="en-US" b="1" spc="-5" dirty="0">
              <a:latin typeface="Arial"/>
              <a:cs typeface="Arial"/>
            </a:endParaRP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b="1" spc="-5" dirty="0">
                <a:latin typeface="Arial"/>
                <a:cs typeface="Arial"/>
              </a:rPr>
              <a:t>Ease </a:t>
            </a:r>
            <a:r>
              <a:rPr lang="en-US" spc="-5" dirty="0">
                <a:latin typeface="Arial"/>
                <a:cs typeface="Arial"/>
              </a:rPr>
              <a:t>heating parameters for very </a:t>
            </a:r>
            <a:r>
              <a:rPr lang="en-US" b="1" spc="-5" dirty="0">
                <a:latin typeface="Arial"/>
                <a:cs typeface="Arial"/>
              </a:rPr>
              <a:t>technical bottle shape</a:t>
            </a:r>
            <a:endParaRPr lang="en-US" spc="-5" dirty="0">
              <a:latin typeface="Arial"/>
              <a:cs typeface="Arial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68921" y="1305852"/>
            <a:ext cx="3251823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pic>
        <p:nvPicPr>
          <p:cNvPr id="50" name="Immagine 50">
            <a:extLst>
              <a:ext uri="{FF2B5EF4-FFF2-40B4-BE49-F238E27FC236}">
                <a16:creationId xmlns:a16="http://schemas.microsoft.com/office/drawing/2014/main" id="{6BC40772-D13F-E0CB-2F0E-924064464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" y="49878"/>
            <a:ext cx="2349500" cy="6808121"/>
          </a:xfrm>
          <a:prstGeom prst="rect">
            <a:avLst/>
          </a:prstGeom>
        </p:spPr>
      </p:pic>
      <p:pic>
        <p:nvPicPr>
          <p:cNvPr id="51" name="Immagine 51">
            <a:extLst>
              <a:ext uri="{FF2B5EF4-FFF2-40B4-BE49-F238E27FC236}">
                <a16:creationId xmlns:a16="http://schemas.microsoft.com/office/drawing/2014/main" id="{70893A48-FCC4-F809-B411-354DA8597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349500" cy="4808112"/>
          </a:xfrm>
          <a:prstGeom prst="rect">
            <a:avLst/>
          </a:prstGeom>
        </p:spPr>
      </p:pic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52377" y="1601417"/>
            <a:ext cx="3266275" cy="208029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08000" tIns="108000" rIns="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marR="501015" indent="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None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An additional ventilation box is installed opposite to the existing single ventilation box.</a:t>
            </a:r>
            <a:endParaRPr lang="en-US" sz="11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inlet comes from both sides of the oven</a:t>
            </a:r>
            <a:endParaRPr lang="en-US" sz="1100" b="0" i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b="0" spc="-5" dirty="0">
                <a:latin typeface="Arial" panose="020B0604020202020204" pitchFamily="34" charset="0"/>
                <a:cs typeface="Arial" panose="020B0604020202020204" pitchFamily="34" charset="0"/>
              </a:rPr>
              <a:t>Oven housing panels are changed to fit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air inlet grids.</a:t>
            </a:r>
            <a:endParaRPr lang="en-US" b="0" spc="-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52377" y="1297946"/>
            <a:ext cx="3266275" cy="302540"/>
            <a:chOff x="2606737" y="1288016"/>
            <a:chExt cx="326627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06737" y="1288016"/>
              <a:ext cx="326627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701944" y="1328243"/>
              <a:ext cx="1880184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2" y="334805"/>
            <a:ext cx="7070511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>
                <a:solidFill>
                  <a:srgbClr val="E74B00"/>
                </a:solidFill>
                <a:latin typeface="Calibri"/>
                <a:cs typeface="Calibri"/>
              </a:rPr>
              <a:t>WIDEN THE PROCESS WINDOW for </a:t>
            </a:r>
            <a:r>
              <a:rPr lang="en-US" sz="2300" b="1" dirty="0" err="1">
                <a:solidFill>
                  <a:srgbClr val="E74B00"/>
                </a:solidFill>
                <a:latin typeface="Calibri"/>
                <a:cs typeface="Calibri"/>
              </a:rPr>
              <a:t>rPET</a:t>
            </a:r>
            <a:r>
              <a:rPr lang="en-US" sz="2300" b="1" dirty="0">
                <a:solidFill>
                  <a:srgbClr val="E74B00"/>
                </a:solidFill>
                <a:latin typeface="Calibri"/>
                <a:cs typeface="Calibri"/>
              </a:rPr>
              <a:t> CONVERSION</a:t>
            </a:r>
            <a:endParaRPr lang="fr-FR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66393" y="791341"/>
            <a:ext cx="7766079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/>
                <a:ea typeface="Calibri"/>
                <a:cs typeface="Arial"/>
              </a:rPr>
              <a:t>Ref. 2087 – </a:t>
            </a:r>
            <a:r>
              <a:rPr lang="en-GB" dirty="0">
                <a:solidFill>
                  <a:srgbClr val="E74B00"/>
                </a:solidFill>
                <a:ea typeface="+mn-lt"/>
                <a:cs typeface="+mn-lt"/>
              </a:rPr>
              <a:t>Dual entry Oven ventilation for MATRIX Blower 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464778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RFQ : 10 k€ 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23720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121089"/>
            <a:ext cx="2028941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Bottle Quality 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/ Production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scrap reduction.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1907999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808802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4 MenDays **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59571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329570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 days.*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11648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38026" y="4086563"/>
            <a:ext cx="231760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*according to equipment generation</a:t>
            </a:r>
            <a:b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configuration. 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* Installation not included in Budget price.</a:t>
            </a:r>
            <a:b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Complementary Process Engineer could be required</a:t>
            </a:r>
            <a:endParaRPr lang="en-GB" sz="800" b="0" i="1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68209"/>
            <a:ext cx="2142476" cy="23791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389806"/>
            <a:ext cx="1963125" cy="293441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Matrix</a:t>
            </a:r>
            <a:endParaRPr lang="fr-FR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6227922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3834"/>
            <a:ext cx="2139576" cy="97617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Quartz bars in zone 1  #2032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Oriented infrared lamp  #2086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Anti-microparticules system on infeed rail  #2082 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Preform De-Dusting module  #2011 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736904" y="231758"/>
            <a:ext cx="2195234" cy="72815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10008781" y="334805"/>
            <a:ext cx="1805377" cy="510759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latin typeface="Arial"/>
                <a:cs typeface="Arial"/>
              </a:rPr>
              <a:t>PRODUCT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latin typeface="Arial"/>
                <a:cs typeface="Arial"/>
              </a:rPr>
              <a:t>QUALITY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203348" y="876779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7564" y="135825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0" y="4810143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13">
            <a:extLst>
              <a:ext uri="{FF2B5EF4-FFF2-40B4-BE49-F238E27FC236}">
                <a16:creationId xmlns:a16="http://schemas.microsoft.com/office/drawing/2014/main" id="{3BE3FE54-1FEA-A481-1AB0-7C8D29FDC172}"/>
              </a:ext>
            </a:extLst>
          </p:cNvPr>
          <p:cNvSpPr txBox="1">
            <a:spLocks/>
          </p:cNvSpPr>
          <p:nvPr/>
        </p:nvSpPr>
        <p:spPr>
          <a:xfrm>
            <a:off x="1844377" y="2179997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09794B3E-326D-9D74-7842-2B784FDC475B}"/>
              </a:ext>
            </a:extLst>
          </p:cNvPr>
          <p:cNvSpPr txBox="1">
            <a:spLocks/>
          </p:cNvSpPr>
          <p:nvPr/>
        </p:nvSpPr>
        <p:spPr>
          <a:xfrm>
            <a:off x="264866" y="3831746"/>
            <a:ext cx="1963125" cy="393248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/>
                <a:cs typeface="Arial"/>
              </a:rPr>
              <a:t>12 weeks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26CC071-0D82-1D3E-9822-C14875C5806D}"/>
              </a:ext>
            </a:extLst>
          </p:cNvPr>
          <p:cNvSpPr txBox="1"/>
          <p:nvPr/>
        </p:nvSpPr>
        <p:spPr>
          <a:xfrm>
            <a:off x="199050" y="365319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Lead Time: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D02BC5-CE43-925F-2CB8-D650CBA6E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1609" y="1024189"/>
            <a:ext cx="1022400" cy="1026146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3D7047A7-7C13-705A-38D8-5794073112AF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98402" l="6737" r="89895">
                        <a14:foregroundMark x1="6947" y1="64155" x2="6947" y2="64155"/>
                        <a14:foregroundMark x1="11368" y1="89954" x2="11368" y2="89954"/>
                        <a14:foregroundMark x1="14947" y1="94977" x2="14947" y2="94977"/>
                        <a14:foregroundMark x1="15789" y1="85616" x2="15789" y2="85616"/>
                        <a14:foregroundMark x1="17895" y1="88128" x2="17895" y2="88128"/>
                        <a14:foregroundMark x1="17895" y1="98630" x2="17895" y2="98630"/>
                        <a14:foregroundMark x1="14947" y1="86301" x2="14947" y2="86301"/>
                        <a14:foregroundMark x1="79368" y1="85616" x2="79368" y2="85616"/>
                        <a14:foregroundMark x1="78105" y1="87215" x2="78105" y2="87215"/>
                        <a14:foregroundMark x1="71368" y1="8447" x2="71368" y2="8447"/>
                        <a14:foregroundMark x1="71158" y1="3881" x2="71158" y2="3881"/>
                        <a14:foregroundMark x1="23789" y1="2055" x2="23789" y2="2055"/>
                        <a14:foregroundMark x1="24421" y1="48174" x2="24421" y2="48174"/>
                        <a14:foregroundMark x1="23579" y1="48858" x2="23579" y2="48858"/>
                        <a14:foregroundMark x1="30316" y1="51142" x2="30316" y2="51142"/>
                        <a14:foregroundMark x1="36421" y1="47945" x2="36421" y2="47945"/>
                        <a14:foregroundMark x1="37474" y1="45205" x2="37474" y2="45205"/>
                        <a14:foregroundMark x1="57684" y1="48402" x2="57684" y2="48402"/>
                        <a14:foregroundMark x1="63789" y1="51142" x2="63789" y2="51142"/>
                        <a14:foregroundMark x1="70737" y1="49087" x2="70737" y2="49087"/>
                        <a14:foregroundMark x1="71158" y1="59132" x2="71158" y2="59132"/>
                        <a14:foregroundMark x1="70526" y1="60731" x2="70526" y2="60731"/>
                        <a14:foregroundMark x1="70105" y1="87671" x2="70105" y2="87671"/>
                        <a14:foregroundMark x1="72000" y1="82648" x2="72000" y2="82648"/>
                        <a14:foregroundMark x1="71579" y1="81279" x2="71579" y2="81279"/>
                        <a14:foregroundMark x1="71789" y1="59361" x2="71789" y2="59361"/>
                        <a14:foregroundMark x1="70947" y1="85160" x2="70947" y2="85160"/>
                        <a14:foregroundMark x1="70737" y1="97260" x2="70737" y2="97260"/>
                        <a14:foregroundMark x1="70737" y1="97260" x2="70737" y2="97260"/>
                        <a14:foregroundMark x1="70316" y1="94977" x2="70316" y2="94977"/>
                        <a14:foregroundMark x1="23789" y1="95890" x2="23789" y2="95890"/>
                        <a14:foregroundMark x1="23789" y1="97717" x2="23789" y2="97717"/>
                        <a14:foregroundMark x1="25895" y1="14384" x2="25895" y2="14384"/>
                        <a14:foregroundMark x1="55579" y1="90183" x2="55579" y2="90183"/>
                        <a14:foregroundMark x1="55579" y1="84247" x2="55579" y2="84247"/>
                        <a14:foregroundMark x1="55368" y1="73288" x2="55368" y2="73288"/>
                        <a14:foregroundMark x1="59368" y1="65982" x2="59368" y2="65982"/>
                        <a14:foregroundMark x1="59579" y1="70776" x2="59579" y2="70776"/>
                        <a14:foregroundMark x1="59158" y1="79909" x2="59158" y2="79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2052" y="3936719"/>
            <a:ext cx="2866420" cy="2643141"/>
          </a:xfrm>
          <a:prstGeom prst="rect">
            <a:avLst/>
          </a:prstGeom>
        </p:spPr>
      </p:pic>
      <p:pic>
        <p:nvPicPr>
          <p:cNvPr id="16" name="Image 25">
            <a:extLst>
              <a:ext uri="{FF2B5EF4-FFF2-40B4-BE49-F238E27FC236}">
                <a16:creationId xmlns:a16="http://schemas.microsoft.com/office/drawing/2014/main" id="{68B5DC1A-EA13-FA49-C371-466A04473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98402" l="6737" r="89895">
                        <a14:foregroundMark x1="6947" y1="64155" x2="6947" y2="64155"/>
                        <a14:foregroundMark x1="11368" y1="89954" x2="11368" y2="89954"/>
                        <a14:foregroundMark x1="14947" y1="94977" x2="14947" y2="94977"/>
                        <a14:foregroundMark x1="15789" y1="85616" x2="15789" y2="85616"/>
                        <a14:foregroundMark x1="17895" y1="88128" x2="17895" y2="88128"/>
                        <a14:foregroundMark x1="17895" y1="98630" x2="17895" y2="98630"/>
                        <a14:foregroundMark x1="14947" y1="86301" x2="14947" y2="86301"/>
                        <a14:foregroundMark x1="79368" y1="85616" x2="79368" y2="85616"/>
                        <a14:foregroundMark x1="78105" y1="87215" x2="78105" y2="87215"/>
                        <a14:foregroundMark x1="71368" y1="8447" x2="71368" y2="8447"/>
                        <a14:foregroundMark x1="71158" y1="3881" x2="71158" y2="3881"/>
                        <a14:foregroundMark x1="23789" y1="2055" x2="23789" y2="2055"/>
                        <a14:foregroundMark x1="24421" y1="48174" x2="24421" y2="48174"/>
                        <a14:foregroundMark x1="23579" y1="48858" x2="23579" y2="48858"/>
                        <a14:foregroundMark x1="30316" y1="51142" x2="30316" y2="51142"/>
                        <a14:foregroundMark x1="36421" y1="47945" x2="36421" y2="47945"/>
                        <a14:foregroundMark x1="37474" y1="45205" x2="37474" y2="45205"/>
                        <a14:foregroundMark x1="57684" y1="48402" x2="57684" y2="48402"/>
                        <a14:foregroundMark x1="63789" y1="51142" x2="63789" y2="51142"/>
                        <a14:foregroundMark x1="70737" y1="49087" x2="70737" y2="49087"/>
                        <a14:foregroundMark x1="71158" y1="59132" x2="71158" y2="59132"/>
                        <a14:foregroundMark x1="70526" y1="60731" x2="70526" y2="60731"/>
                        <a14:foregroundMark x1="70105" y1="87671" x2="70105" y2="87671"/>
                        <a14:foregroundMark x1="72000" y1="82648" x2="72000" y2="82648"/>
                        <a14:foregroundMark x1="71579" y1="81279" x2="71579" y2="81279"/>
                        <a14:foregroundMark x1="71789" y1="59361" x2="71789" y2="59361"/>
                        <a14:foregroundMark x1="70947" y1="85160" x2="70947" y2="85160"/>
                        <a14:foregroundMark x1="70737" y1="97260" x2="70737" y2="97260"/>
                        <a14:foregroundMark x1="70737" y1="97260" x2="70737" y2="97260"/>
                        <a14:foregroundMark x1="70316" y1="94977" x2="70316" y2="94977"/>
                        <a14:foregroundMark x1="23789" y1="95890" x2="23789" y2="95890"/>
                        <a14:foregroundMark x1="23789" y1="97717" x2="23789" y2="97717"/>
                        <a14:foregroundMark x1="25895" y1="14384" x2="25895" y2="14384"/>
                        <a14:foregroundMark x1="55579" y1="90183" x2="55579" y2="90183"/>
                        <a14:foregroundMark x1="55579" y1="84247" x2="55579" y2="84247"/>
                        <a14:foregroundMark x1="55368" y1="73288" x2="55368" y2="73288"/>
                        <a14:foregroundMark x1="59368" y1="65982" x2="59368" y2="65982"/>
                        <a14:foregroundMark x1="59579" y1="70776" x2="59579" y2="70776"/>
                        <a14:foregroundMark x1="59158" y1="79909" x2="59158" y2="799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4319" y="4005173"/>
            <a:ext cx="2780678" cy="2564077"/>
          </a:xfrm>
          <a:prstGeom prst="rect">
            <a:avLst/>
          </a:prstGeom>
        </p:spPr>
      </p:pic>
      <p:pic>
        <p:nvPicPr>
          <p:cNvPr id="17" name="Image 24">
            <a:extLst>
              <a:ext uri="{FF2B5EF4-FFF2-40B4-BE49-F238E27FC236}">
                <a16:creationId xmlns:a16="http://schemas.microsoft.com/office/drawing/2014/main" id="{AE0C5499-2178-4978-9F9F-C9888445D581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70000"/>
          </a:blip>
          <a:stretch>
            <a:fillRect/>
          </a:stretch>
        </p:blipFill>
        <p:spPr>
          <a:xfrm>
            <a:off x="7881481" y="5542580"/>
            <a:ext cx="711168" cy="1035902"/>
          </a:xfrm>
          <a:prstGeom prst="rect">
            <a:avLst/>
          </a:prstGeom>
        </p:spPr>
      </p:pic>
      <p:pic>
        <p:nvPicPr>
          <p:cNvPr id="18" name="Image 15">
            <a:extLst>
              <a:ext uri="{FF2B5EF4-FFF2-40B4-BE49-F238E27FC236}">
                <a16:creationId xmlns:a16="http://schemas.microsoft.com/office/drawing/2014/main" id="{E0B1F13E-2908-5901-1629-042ADE1768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5657" y="3019183"/>
            <a:ext cx="2150431" cy="198185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D44B212-FB45-C2A8-87AD-694D3A80528F}"/>
              </a:ext>
            </a:extLst>
          </p:cNvPr>
          <p:cNvSpPr/>
          <p:nvPr/>
        </p:nvSpPr>
        <p:spPr>
          <a:xfrm>
            <a:off x="10214519" y="3965627"/>
            <a:ext cx="1272705" cy="6238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Image 11">
            <a:extLst>
              <a:ext uri="{FF2B5EF4-FFF2-40B4-BE49-F238E27FC236}">
                <a16:creationId xmlns:a16="http://schemas.microsoft.com/office/drawing/2014/main" id="{168EE449-15B0-D9F3-5BB3-F7EB1049A3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94953" y="2054629"/>
            <a:ext cx="2409927" cy="91682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48DE39C-4455-6D04-7412-A77012ECCA23}"/>
              </a:ext>
            </a:extLst>
          </p:cNvPr>
          <p:cNvSpPr txBox="1"/>
          <p:nvPr/>
        </p:nvSpPr>
        <p:spPr>
          <a:xfrm>
            <a:off x="11195490" y="2709149"/>
            <a:ext cx="797460" cy="307777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Additionnal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AIR BOX</a:t>
            </a:r>
          </a:p>
        </p:txBody>
      </p:sp>
      <p:pic>
        <p:nvPicPr>
          <p:cNvPr id="26" name="Image 4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800DBC2B-32E0-D156-2093-E54BC4DF3A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75" y="5104901"/>
            <a:ext cx="2708805" cy="168515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5BEBC8E-A0DB-4A16-D274-C3603815627F}"/>
              </a:ext>
            </a:extLst>
          </p:cNvPr>
          <p:cNvSpPr/>
          <p:nvPr/>
        </p:nvSpPr>
        <p:spPr>
          <a:xfrm rot="20956525">
            <a:off x="10856265" y="6175830"/>
            <a:ext cx="621804" cy="292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sp>
        <p:nvSpPr>
          <p:cNvPr id="30" name="Flèche : angle droit 38">
            <a:extLst>
              <a:ext uri="{FF2B5EF4-FFF2-40B4-BE49-F238E27FC236}">
                <a16:creationId xmlns:a16="http://schemas.microsoft.com/office/drawing/2014/main" id="{B196940F-5B59-9C63-3697-EFD1F3F272F9}"/>
              </a:ext>
            </a:extLst>
          </p:cNvPr>
          <p:cNvSpPr/>
          <p:nvPr/>
        </p:nvSpPr>
        <p:spPr>
          <a:xfrm rot="16200000">
            <a:off x="3727253" y="4663109"/>
            <a:ext cx="1101310" cy="338801"/>
          </a:xfrm>
          <a:prstGeom prst="bentUpArrow">
            <a:avLst>
              <a:gd name="adj1" fmla="val 42496"/>
              <a:gd name="adj2" fmla="val 50000"/>
              <a:gd name="adj3" fmla="val 45986"/>
            </a:avLst>
          </a:prstGeom>
          <a:solidFill>
            <a:srgbClr val="00B0F0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sp>
        <p:nvSpPr>
          <p:cNvPr id="31" name="Flèche : angle droit 30">
            <a:extLst>
              <a:ext uri="{FF2B5EF4-FFF2-40B4-BE49-F238E27FC236}">
                <a16:creationId xmlns:a16="http://schemas.microsoft.com/office/drawing/2014/main" id="{3B720B83-77BF-1BA9-BE2A-BA0256F5E5E3}"/>
              </a:ext>
            </a:extLst>
          </p:cNvPr>
          <p:cNvSpPr/>
          <p:nvPr/>
        </p:nvSpPr>
        <p:spPr>
          <a:xfrm>
            <a:off x="3965446" y="5289345"/>
            <a:ext cx="635496" cy="541196"/>
          </a:xfrm>
          <a:prstGeom prst="bentUpArrow">
            <a:avLst>
              <a:gd name="adj1" fmla="val 35307"/>
              <a:gd name="adj2" fmla="val 41849"/>
              <a:gd name="adj3" fmla="val 32384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561C1C7F-DF60-118F-A892-FE815C45533B}"/>
              </a:ext>
            </a:extLst>
          </p:cNvPr>
          <p:cNvSpPr/>
          <p:nvPr/>
        </p:nvSpPr>
        <p:spPr>
          <a:xfrm>
            <a:off x="3046742" y="5531624"/>
            <a:ext cx="1004613" cy="38796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E733CC05-A222-BBBF-37E7-0C2DFEFA9AE6}"/>
              </a:ext>
            </a:extLst>
          </p:cNvPr>
          <p:cNvSpPr txBox="1">
            <a:spLocks/>
          </p:cNvSpPr>
          <p:nvPr/>
        </p:nvSpPr>
        <p:spPr>
          <a:xfrm>
            <a:off x="2781158" y="3832514"/>
            <a:ext cx="1004614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solidFill>
                  <a:srgbClr val="E74B00"/>
                </a:solidFill>
                <a:ea typeface="+mn-lt"/>
                <a:cs typeface="+mn-lt"/>
              </a:rPr>
              <a:t>before</a:t>
            </a:r>
          </a:p>
        </p:txBody>
      </p:sp>
      <p:sp>
        <p:nvSpPr>
          <p:cNvPr id="56" name="Textplatzhalter 3">
            <a:extLst>
              <a:ext uri="{FF2B5EF4-FFF2-40B4-BE49-F238E27FC236}">
                <a16:creationId xmlns:a16="http://schemas.microsoft.com/office/drawing/2014/main" id="{6AC548FF-C152-4277-B1EB-DA39D6312BCA}"/>
              </a:ext>
            </a:extLst>
          </p:cNvPr>
          <p:cNvSpPr txBox="1">
            <a:spLocks/>
          </p:cNvSpPr>
          <p:nvPr/>
        </p:nvSpPr>
        <p:spPr>
          <a:xfrm>
            <a:off x="5965495" y="3864063"/>
            <a:ext cx="1004614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solidFill>
                  <a:srgbClr val="E74B00"/>
                </a:solidFill>
                <a:ea typeface="+mn-lt"/>
                <a:cs typeface="+mn-lt"/>
              </a:rPr>
              <a:t>after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355A006-647E-D1EC-8742-09F436795D36}"/>
              </a:ext>
            </a:extLst>
          </p:cNvPr>
          <p:cNvSpPr txBox="1"/>
          <p:nvPr/>
        </p:nvSpPr>
        <p:spPr>
          <a:xfrm>
            <a:off x="11079646" y="4864751"/>
            <a:ext cx="1035517" cy="307777"/>
          </a:xfrm>
          <a:prstGeom prst="rect">
            <a:avLst/>
          </a:prstGeom>
          <a:solidFill>
            <a:srgbClr val="FFC000">
              <a:alpha val="80000"/>
            </a:srgbClr>
          </a:solidFill>
          <a:ln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fr-FR" sz="1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nd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AIR INLET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oven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housing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lèche : angle droit 38">
            <a:extLst>
              <a:ext uri="{FF2B5EF4-FFF2-40B4-BE49-F238E27FC236}">
                <a16:creationId xmlns:a16="http://schemas.microsoft.com/office/drawing/2014/main" id="{CE500134-C2FD-026A-286F-CCF08542572B}"/>
              </a:ext>
            </a:extLst>
          </p:cNvPr>
          <p:cNvSpPr/>
          <p:nvPr/>
        </p:nvSpPr>
        <p:spPr>
          <a:xfrm rot="16200000">
            <a:off x="6971987" y="4665881"/>
            <a:ext cx="1101310" cy="338801"/>
          </a:xfrm>
          <a:prstGeom prst="bentUpArrow">
            <a:avLst>
              <a:gd name="adj1" fmla="val 42496"/>
              <a:gd name="adj2" fmla="val 50000"/>
              <a:gd name="adj3" fmla="val 45986"/>
            </a:avLst>
          </a:prstGeom>
          <a:solidFill>
            <a:srgbClr val="00B0F0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sp>
        <p:nvSpPr>
          <p:cNvPr id="7" name="Flèche : angle droit 6">
            <a:extLst>
              <a:ext uri="{FF2B5EF4-FFF2-40B4-BE49-F238E27FC236}">
                <a16:creationId xmlns:a16="http://schemas.microsoft.com/office/drawing/2014/main" id="{2641EEB4-1916-EA10-BCE5-3D71E8D9B890}"/>
              </a:ext>
            </a:extLst>
          </p:cNvPr>
          <p:cNvSpPr/>
          <p:nvPr/>
        </p:nvSpPr>
        <p:spPr>
          <a:xfrm>
            <a:off x="7210180" y="5292117"/>
            <a:ext cx="635496" cy="541196"/>
          </a:xfrm>
          <a:prstGeom prst="bentUpArrow">
            <a:avLst>
              <a:gd name="adj1" fmla="val 35307"/>
              <a:gd name="adj2" fmla="val 41849"/>
              <a:gd name="adj3" fmla="val 32384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43C2940-C3FF-24EA-E4F6-653380D3B468}"/>
              </a:ext>
            </a:extLst>
          </p:cNvPr>
          <p:cNvSpPr/>
          <p:nvPr/>
        </p:nvSpPr>
        <p:spPr>
          <a:xfrm>
            <a:off x="6291476" y="5534396"/>
            <a:ext cx="1004613" cy="38796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 : angle droit 38">
            <a:extLst>
              <a:ext uri="{FF2B5EF4-FFF2-40B4-BE49-F238E27FC236}">
                <a16:creationId xmlns:a16="http://schemas.microsoft.com/office/drawing/2014/main" id="{0C3B89D7-37E1-61AA-2F9A-01508A44CD26}"/>
              </a:ext>
            </a:extLst>
          </p:cNvPr>
          <p:cNvSpPr/>
          <p:nvPr/>
        </p:nvSpPr>
        <p:spPr>
          <a:xfrm rot="16200000" flipV="1">
            <a:off x="7400496" y="4662627"/>
            <a:ext cx="1101310" cy="338803"/>
          </a:xfrm>
          <a:prstGeom prst="bentUpArrow">
            <a:avLst>
              <a:gd name="adj1" fmla="val 42496"/>
              <a:gd name="adj2" fmla="val 50000"/>
              <a:gd name="adj3" fmla="val 45986"/>
            </a:avLst>
          </a:prstGeom>
          <a:solidFill>
            <a:srgbClr val="00B0F0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sp>
        <p:nvSpPr>
          <p:cNvPr id="40" name="Flèche : angle droit 39">
            <a:extLst>
              <a:ext uri="{FF2B5EF4-FFF2-40B4-BE49-F238E27FC236}">
                <a16:creationId xmlns:a16="http://schemas.microsoft.com/office/drawing/2014/main" id="{717594CD-206A-99F7-9E43-F9B2C832D461}"/>
              </a:ext>
            </a:extLst>
          </p:cNvPr>
          <p:cNvSpPr/>
          <p:nvPr/>
        </p:nvSpPr>
        <p:spPr>
          <a:xfrm flipH="1">
            <a:off x="7631090" y="5293695"/>
            <a:ext cx="658234" cy="541196"/>
          </a:xfrm>
          <a:prstGeom prst="bentUpArrow">
            <a:avLst>
              <a:gd name="adj1" fmla="val 35307"/>
              <a:gd name="adj2" fmla="val 41849"/>
              <a:gd name="adj3" fmla="val 32384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FA1FCBD1-DAA3-8F56-2D7B-32E4F6D7777C}"/>
              </a:ext>
            </a:extLst>
          </p:cNvPr>
          <p:cNvSpPr/>
          <p:nvPr/>
        </p:nvSpPr>
        <p:spPr>
          <a:xfrm rot="10800000">
            <a:off x="8123524" y="5553988"/>
            <a:ext cx="1045573" cy="38796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egnaposto testo 13">
            <a:extLst>
              <a:ext uri="{FF2B5EF4-FFF2-40B4-BE49-F238E27FC236}">
                <a16:creationId xmlns:a16="http://schemas.microsoft.com/office/drawing/2014/main" id="{B9DF1D18-95BE-9B0A-02C8-E786F52A6711}"/>
              </a:ext>
            </a:extLst>
          </p:cNvPr>
          <p:cNvSpPr txBox="1">
            <a:spLocks/>
          </p:cNvSpPr>
          <p:nvPr/>
        </p:nvSpPr>
        <p:spPr>
          <a:xfrm>
            <a:off x="166232" y="1637965"/>
            <a:ext cx="231760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example for 10 heating modules</a:t>
            </a:r>
            <a:endParaRPr lang="en-GB" sz="800" b="0" i="1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475B4683-F40E-26ED-B33B-4553253DF3B5}"/>
              </a:ext>
            </a:extLst>
          </p:cNvPr>
          <p:cNvCxnSpPr/>
          <p:nvPr/>
        </p:nvCxnSpPr>
        <p:spPr>
          <a:xfrm flipH="1">
            <a:off x="11195490" y="5255436"/>
            <a:ext cx="398730" cy="805095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EDBA5B3-680F-E94A-26F0-008AFFD277A9}"/>
              </a:ext>
            </a:extLst>
          </p:cNvPr>
          <p:cNvCxnSpPr>
            <a:cxnSpLocks/>
          </p:cNvCxnSpPr>
          <p:nvPr/>
        </p:nvCxnSpPr>
        <p:spPr>
          <a:xfrm flipH="1" flipV="1">
            <a:off x="11079646" y="4646828"/>
            <a:ext cx="514574" cy="161285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B18C3E-6CAC-4194-8C4F-363F58C336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085614-C2FF-4D17-9119-F7B500387D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7d5dec9a-9e8b-443d-b3d9-4436fe769d7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8179AB-14AC-4976-916D-86CB9B8AF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217</Words>
  <Application>Microsoft Office PowerPoint</Application>
  <PresentationFormat>Grand écran</PresentationFormat>
  <Paragraphs>40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Faure, Didier</cp:lastModifiedBy>
  <cp:revision>118</cp:revision>
  <dcterms:created xsi:type="dcterms:W3CDTF">2024-04-17T11:49:06Z</dcterms:created>
  <dcterms:modified xsi:type="dcterms:W3CDTF">2025-08-07T11:50:17Z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