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E8A0"/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0FA63-D25F-42CD-BB4F-A3BA03A59F86}" v="3" dt="2025-12-17T11:16:17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853CD06D-8AA2-49A0-9B10-F899C943B03D}"/>
    <pc:docChg chg="undo custSel addSld delSld modSld">
      <pc:chgData name="Faure, Didier" userId="791ba54c-1f49-4f2e-b537-01eab0413206" providerId="ADAL" clId="{853CD06D-8AA2-49A0-9B10-F899C943B03D}" dt="2025-05-09T14:36:56.511" v="927" actId="20577"/>
      <pc:docMkLst>
        <pc:docMk/>
      </pc:docMkLst>
      <pc:sldChg chg="addSp delSp modSp mod">
        <pc:chgData name="Faure, Didier" userId="791ba54c-1f49-4f2e-b537-01eab0413206" providerId="ADAL" clId="{853CD06D-8AA2-49A0-9B10-F899C943B03D}" dt="2025-05-09T14:36:56.511" v="927" actId="20577"/>
        <pc:sldMkLst>
          <pc:docMk/>
          <pc:sldMk cId="4193791004" sldId="256"/>
        </pc:sldMkLst>
      </pc:sldChg>
      <pc:sldChg chg="addSp delSp modSp add del mod">
        <pc:chgData name="Faure, Didier" userId="791ba54c-1f49-4f2e-b537-01eab0413206" providerId="ADAL" clId="{853CD06D-8AA2-49A0-9B10-F899C943B03D}" dt="2025-05-09T14:28:44.376" v="910" actId="47"/>
        <pc:sldMkLst>
          <pc:docMk/>
          <pc:sldMk cId="3649950282" sldId="537"/>
        </pc:sldMkLst>
      </pc:sldChg>
      <pc:sldMasterChg chg="delSldLayout">
        <pc:chgData name="Faure, Didier" userId="791ba54c-1f49-4f2e-b537-01eab0413206" providerId="ADAL" clId="{853CD06D-8AA2-49A0-9B10-F899C943B03D}" dt="2025-05-09T14:28:44.376" v="910" actId="47"/>
        <pc:sldMasterMkLst>
          <pc:docMk/>
          <pc:sldMasterMk cId="14599006" sldId="2147483648"/>
        </pc:sldMasterMkLst>
        <pc:sldLayoutChg chg="del">
          <pc:chgData name="Faure, Didier" userId="791ba54c-1f49-4f2e-b537-01eab0413206" providerId="ADAL" clId="{853CD06D-8AA2-49A0-9B10-F899C943B03D}" dt="2025-05-09T14:28:44.376" v="910" actId="47"/>
          <pc:sldLayoutMkLst>
            <pc:docMk/>
            <pc:sldMasterMk cId="14599006" sldId="2147483648"/>
            <pc:sldLayoutMk cId="4100012837" sldId="2147483660"/>
          </pc:sldLayoutMkLst>
        </pc:sldLayoutChg>
      </pc:sldMasterChg>
    </pc:docChg>
  </pc:docChgLst>
  <pc:docChgLst>
    <pc:chgData name="Faure, Didier" userId="791ba54c-1f49-4f2e-b537-01eab0413206" providerId="ADAL" clId="{D111F43E-3078-41EB-A126-CE89D9F3576D}"/>
    <pc:docChg chg="undo redo custSel modSld">
      <pc:chgData name="Faure, Didier" userId="791ba54c-1f49-4f2e-b537-01eab0413206" providerId="ADAL" clId="{D111F43E-3078-41EB-A126-CE89D9F3576D}" dt="2025-10-02T15:23:01.094" v="681" actId="14100"/>
      <pc:docMkLst>
        <pc:docMk/>
      </pc:docMkLst>
      <pc:sldChg chg="addSp delSp modSp mod">
        <pc:chgData name="Faure, Didier" userId="791ba54c-1f49-4f2e-b537-01eab0413206" providerId="ADAL" clId="{D111F43E-3078-41EB-A126-CE89D9F3576D}" dt="2025-10-02T15:23:01.094" v="681" actId="14100"/>
        <pc:sldMkLst>
          <pc:docMk/>
          <pc:sldMk cId="4193791004" sldId="256"/>
        </pc:sldMkLst>
      </pc:sldChg>
    </pc:docChg>
  </pc:docChgLst>
  <pc:docChgLst>
    <pc:chgData name="Faure, Didier" userId="791ba54c-1f49-4f2e-b537-01eab0413206" providerId="ADAL" clId="{FCA551CB-38FB-4C82-9570-91854B657E87}"/>
    <pc:docChg chg="undo redo custSel modSld">
      <pc:chgData name="Faure, Didier" userId="791ba54c-1f49-4f2e-b537-01eab0413206" providerId="ADAL" clId="{FCA551CB-38FB-4C82-9570-91854B657E87}" dt="2025-12-17T15:15:07.016" v="398" actId="14100"/>
      <pc:docMkLst>
        <pc:docMk/>
      </pc:docMkLst>
      <pc:sldChg chg="addSp delSp modSp mod">
        <pc:chgData name="Faure, Didier" userId="791ba54c-1f49-4f2e-b537-01eab0413206" providerId="ADAL" clId="{FCA551CB-38FB-4C82-9570-91854B657E87}" dt="2025-12-17T15:15:07.016" v="398" actId="14100"/>
        <pc:sldMkLst>
          <pc:docMk/>
          <pc:sldMk cId="4193791004" sldId="256"/>
        </pc:sldMkLst>
        <pc:spChg chg="mod">
          <ac:chgData name="Faure, Didier" userId="791ba54c-1f49-4f2e-b537-01eab0413206" providerId="ADAL" clId="{FCA551CB-38FB-4C82-9570-91854B657E87}" dt="2025-12-17T14:26:47.236" v="393" actId="20577"/>
          <ac:spMkLst>
            <pc:docMk/>
            <pc:sldMk cId="4193791004" sldId="256"/>
            <ac:spMk id="12" creationId="{09794B3E-326D-9D74-7842-2B784FDC475B}"/>
          </ac:spMkLst>
        </pc:spChg>
        <pc:spChg chg="mod">
          <ac:chgData name="Faure, Didier" userId="791ba54c-1f49-4f2e-b537-01eab0413206" providerId="ADAL" clId="{FCA551CB-38FB-4C82-9570-91854B657E87}" dt="2025-12-17T11:15:11.116" v="312" actId="1036"/>
          <ac:spMkLst>
            <pc:docMk/>
            <pc:sldMk cId="4193791004" sldId="256"/>
            <ac:spMk id="13" creationId="{426CC071-0D82-1D3E-9822-C14875C5806D}"/>
          </ac:spMkLst>
        </pc:spChg>
        <pc:spChg chg="add mod">
          <ac:chgData name="Faure, Didier" userId="791ba54c-1f49-4f2e-b537-01eab0413206" providerId="ADAL" clId="{FCA551CB-38FB-4C82-9570-91854B657E87}" dt="2025-12-17T11:18:16.714" v="388" actId="20577"/>
          <ac:spMkLst>
            <pc:docMk/>
            <pc:sldMk cId="4193791004" sldId="256"/>
            <ac:spMk id="17" creationId="{E729D305-2F25-9459-39EA-BAAF54B4D9EF}"/>
          </ac:spMkLst>
        </pc:spChg>
        <pc:spChg chg="mod">
          <ac:chgData name="Faure, Didier" userId="791ba54c-1f49-4f2e-b537-01eab0413206" providerId="ADAL" clId="{FCA551CB-38FB-4C82-9570-91854B657E87}" dt="2025-12-17T15:14:50.448" v="396" actId="1076"/>
          <ac:spMkLst>
            <pc:docMk/>
            <pc:sldMk cId="4193791004" sldId="256"/>
            <ac:spMk id="39" creationId="{26CCCB70-F358-3A5B-BAF1-2909261E6F5B}"/>
          </ac:spMkLst>
        </pc:spChg>
        <pc:spChg chg="mod">
          <ac:chgData name="Faure, Didier" userId="791ba54c-1f49-4f2e-b537-01eab0413206" providerId="ADAL" clId="{FCA551CB-38FB-4C82-9570-91854B657E87}" dt="2025-12-17T11:16:08.543" v="315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FCA551CB-38FB-4C82-9570-91854B657E87}" dt="2025-12-17T11:01:09.887" v="157" actId="20577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Faure, Didier" userId="791ba54c-1f49-4f2e-b537-01eab0413206" providerId="ADAL" clId="{FCA551CB-38FB-4C82-9570-91854B657E87}" dt="2025-12-17T09:14:27.438" v="21" actId="1036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FCA551CB-38FB-4C82-9570-91854B657E87}" dt="2025-12-17T09:14:27.438" v="21" actId="1036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Faure, Didier" userId="791ba54c-1f49-4f2e-b537-01eab0413206" providerId="ADAL" clId="{FCA551CB-38FB-4C82-9570-91854B657E87}" dt="2025-12-17T11:15:07.423" v="308" actId="1036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Faure, Didier" userId="791ba54c-1f49-4f2e-b537-01eab0413206" providerId="ADAL" clId="{FCA551CB-38FB-4C82-9570-91854B657E87}" dt="2025-12-17T11:15:07.423" v="308" actId="1036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Faure, Didier" userId="791ba54c-1f49-4f2e-b537-01eab0413206" providerId="ADAL" clId="{FCA551CB-38FB-4C82-9570-91854B657E87}" dt="2025-12-17T11:15:11.116" v="312" actId="1036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Faure, Didier" userId="791ba54c-1f49-4f2e-b537-01eab0413206" providerId="ADAL" clId="{FCA551CB-38FB-4C82-9570-91854B657E87}" dt="2025-12-17T11:14:36.384" v="298" actId="103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Faure, Didier" userId="791ba54c-1f49-4f2e-b537-01eab0413206" providerId="ADAL" clId="{FCA551CB-38FB-4C82-9570-91854B657E87}" dt="2025-12-17T11:14:57.120" v="303" actId="103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Faure, Didier" userId="791ba54c-1f49-4f2e-b537-01eab0413206" providerId="ADAL" clId="{FCA551CB-38FB-4C82-9570-91854B657E87}" dt="2025-12-17T14:02:41.135" v="390" actId="14100"/>
          <ac:spMkLst>
            <pc:docMk/>
            <pc:sldMk cId="4193791004" sldId="256"/>
            <ac:spMk id="75" creationId="{ED133E87-7334-5DAE-45D3-5C83D05C9F54}"/>
          </ac:spMkLst>
        </pc:spChg>
        <pc:grpChg chg="mod">
          <ac:chgData name="Faure, Didier" userId="791ba54c-1f49-4f2e-b537-01eab0413206" providerId="ADAL" clId="{FCA551CB-38FB-4C82-9570-91854B657E87}" dt="2025-12-17T10:51:24.259" v="119" actId="14100"/>
          <ac:grpSpMkLst>
            <pc:docMk/>
            <pc:sldMk cId="4193791004" sldId="256"/>
            <ac:grpSpMk id="53" creationId="{AC61FE2B-F443-A0EE-09FE-18283CF93C4A}"/>
          </ac:grpSpMkLst>
        </pc:grpChg>
        <pc:picChg chg="mod ord">
          <ac:chgData name="Faure, Didier" userId="791ba54c-1f49-4f2e-b537-01eab0413206" providerId="ADAL" clId="{FCA551CB-38FB-4C82-9570-91854B657E87}" dt="2025-12-17T10:51:44.613" v="123" actId="14100"/>
          <ac:picMkLst>
            <pc:docMk/>
            <pc:sldMk cId="4193791004" sldId="256"/>
            <ac:picMk id="15" creationId="{71C9B16F-3332-49FA-E4E8-3AF2AF588471}"/>
          </ac:picMkLst>
        </pc:picChg>
        <pc:picChg chg="mod ord">
          <ac:chgData name="Faure, Didier" userId="791ba54c-1f49-4f2e-b537-01eab0413206" providerId="ADAL" clId="{FCA551CB-38FB-4C82-9570-91854B657E87}" dt="2025-12-17T10:48:48.877" v="107" actId="167"/>
          <ac:picMkLst>
            <pc:docMk/>
            <pc:sldMk cId="4193791004" sldId="256"/>
            <ac:picMk id="21" creationId="{3ED42471-93A3-4D4B-DDB2-818A8E37D415}"/>
          </ac:picMkLst>
        </pc:picChg>
        <pc:picChg chg="mod">
          <ac:chgData name="Faure, Didier" userId="791ba54c-1f49-4f2e-b537-01eab0413206" providerId="ADAL" clId="{FCA551CB-38FB-4C82-9570-91854B657E87}" dt="2025-12-17T10:52:25.986" v="130" actId="14100"/>
          <ac:picMkLst>
            <pc:docMk/>
            <pc:sldMk cId="4193791004" sldId="256"/>
            <ac:picMk id="38" creationId="{65E7CB86-770D-29FC-0BB0-E7B302541E8C}"/>
          </ac:picMkLst>
        </pc:picChg>
        <pc:cxnChg chg="add mod">
          <ac:chgData name="Faure, Didier" userId="791ba54c-1f49-4f2e-b537-01eab0413206" providerId="ADAL" clId="{FCA551CB-38FB-4C82-9570-91854B657E87}" dt="2025-12-17T15:15:07.016" v="398" actId="14100"/>
          <ac:cxnSpMkLst>
            <pc:docMk/>
            <pc:sldMk cId="4193791004" sldId="256"/>
            <ac:cxnSpMk id="6" creationId="{EBDE1D86-E314-5D04-9308-C98D218D4020}"/>
          </ac:cxnSpMkLst>
        </pc:cxnChg>
        <pc:cxnChg chg="del mod">
          <ac:chgData name="Faure, Didier" userId="791ba54c-1f49-4f2e-b537-01eab0413206" providerId="ADAL" clId="{FCA551CB-38FB-4C82-9570-91854B657E87}" dt="2025-12-17T10:59:14.835" v="140" actId="478"/>
          <ac:cxnSpMkLst>
            <pc:docMk/>
            <pc:sldMk cId="4193791004" sldId="256"/>
            <ac:cxnSpMk id="24" creationId="{9CABB59D-6A9D-7130-B072-898C6274116D}"/>
          </ac:cxnSpMkLst>
        </pc:cxnChg>
        <pc:cxnChg chg="mod">
          <ac:chgData name="Faure, Didier" userId="791ba54c-1f49-4f2e-b537-01eab0413206" providerId="ADAL" clId="{FCA551CB-38FB-4C82-9570-91854B657E87}" dt="2025-12-17T10:59:43.118" v="141" actId="1076"/>
          <ac:cxnSpMkLst>
            <pc:docMk/>
            <pc:sldMk cId="4193791004" sldId="256"/>
            <ac:cxnSpMk id="33" creationId="{872EDA81-E0AC-478F-0FB3-F5562C4DDE99}"/>
          </ac:cxnSpMkLst>
        </pc:cxnChg>
      </pc:sldChg>
    </pc:docChg>
  </pc:docChgLst>
  <pc:docChgLst>
    <pc:chgData name="Faure, Didier" userId="791ba54c-1f49-4f2e-b537-01eab0413206" providerId="ADAL" clId="{46FBBBBC-7CD9-48B9-8204-6133BA908398}"/>
    <pc:docChg chg="undo custSel modSld">
      <pc:chgData name="Faure, Didier" userId="791ba54c-1f49-4f2e-b537-01eab0413206" providerId="ADAL" clId="{46FBBBBC-7CD9-48B9-8204-6133BA908398}" dt="2025-08-07T11:50:14.156" v="1969" actId="20577"/>
      <pc:docMkLst>
        <pc:docMk/>
      </pc:docMkLst>
      <pc:sldChg chg="addSp delSp modSp mod">
        <pc:chgData name="Faure, Didier" userId="791ba54c-1f49-4f2e-b537-01eab0413206" providerId="ADAL" clId="{46FBBBBC-7CD9-48B9-8204-6133BA908398}" dt="2025-08-07T11:50:14.156" v="1969" actId="20577"/>
        <pc:sldMkLst>
          <pc:docMk/>
          <pc:sldMk cId="4193791004" sldId="256"/>
        </pc:sldMkLst>
      </pc:sldChg>
    </pc:docChg>
  </pc:docChgLst>
  <pc:docChgLst>
    <pc:chgData name="Faure, Didier" userId="791ba54c-1f49-4f2e-b537-01eab0413206" providerId="ADAL" clId="{A38F6488-3BB8-4D5B-9D72-1ADF579BA110}"/>
    <pc:docChg chg="undo custSel modSld">
      <pc:chgData name="Faure, Didier" userId="791ba54c-1f49-4f2e-b537-01eab0413206" providerId="ADAL" clId="{A38F6488-3BB8-4D5B-9D72-1ADF579BA110}" dt="2025-04-18T15:46:42.136" v="852" actId="2085"/>
      <pc:docMkLst>
        <pc:docMk/>
      </pc:docMkLst>
      <pc:sldChg chg="addSp delSp modSp mod">
        <pc:chgData name="Faure, Didier" userId="791ba54c-1f49-4f2e-b537-01eab0413206" providerId="ADAL" clId="{A38F6488-3BB8-4D5B-9D72-1ADF579BA110}" dt="2025-04-18T15:46:42.136" v="852" actId="2085"/>
        <pc:sldMkLst>
          <pc:docMk/>
          <pc:sldMk cId="4193791004" sldId="256"/>
        </pc:sldMkLst>
      </pc:sldChg>
    </pc:docChg>
  </pc:docChgLst>
  <pc:docChgLst>
    <pc:chgData name="Faure, Didier" userId="791ba54c-1f49-4f2e-b537-01eab0413206" providerId="ADAL" clId="{5FDCEFFD-FD8D-4960-8B07-58975E47DB89}"/>
    <pc:docChg chg="custSel modSld">
      <pc:chgData name="Faure, Didier" userId="791ba54c-1f49-4f2e-b537-01eab0413206" providerId="ADAL" clId="{5FDCEFFD-FD8D-4960-8B07-58975E47DB89}" dt="2025-07-15T13:22:17.076" v="176" actId="113"/>
      <pc:docMkLst>
        <pc:docMk/>
      </pc:docMkLst>
      <pc:sldChg chg="addSp delSp modSp mod">
        <pc:chgData name="Faure, Didier" userId="791ba54c-1f49-4f2e-b537-01eab0413206" providerId="ADAL" clId="{5FDCEFFD-FD8D-4960-8B07-58975E47DB89}" dt="2025-07-15T13:22:17.076" v="176" actId="113"/>
        <pc:sldMkLst>
          <pc:docMk/>
          <pc:sldMk cId="4193791004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C99DC-7574-4283-BC5D-F675C4182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17/12/2025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17/12/2025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17/12/2025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17/12/2025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17/12/2025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17/12/2025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17/12/2025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17/12/2025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JPG"/><Relationship Id="rId5" Type="http://schemas.openxmlformats.org/officeDocument/2006/relationships/image" Target="../media/image3.png"/><Relationship Id="rId10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1C9B16F-3332-49FA-E4E8-3AF2AF58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014" y="1637965"/>
            <a:ext cx="2539806" cy="237869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ED42471-93A3-4D4B-DDB2-818A8E37D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669" y="4479300"/>
            <a:ext cx="3296867" cy="2378699"/>
          </a:xfrm>
          <a:prstGeom prst="rect">
            <a:avLst/>
          </a:prstGeom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71986" y="1600564"/>
            <a:ext cx="3248758" cy="339557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GB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Quick assessment of transfer arms geometry </a:t>
            </a:r>
            <a:endParaRPr lang="en-US" b="1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Quick inspection of the transfer arm.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Ease of use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Consistency of the inspection.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Suitable for various types of arms * :</a:t>
            </a:r>
          </a:p>
          <a:p>
            <a:pPr marL="742950" lvl="1" indent="-285750"/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Standard head</a:t>
            </a:r>
          </a:p>
          <a:p>
            <a:pPr marL="742950" lvl="1" indent="-285750"/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Oriented head</a:t>
            </a:r>
          </a:p>
          <a:p>
            <a:pPr marL="742950" lvl="1" indent="-285750"/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Controlled head</a:t>
            </a:r>
          </a:p>
          <a:p>
            <a:pPr marL="742950" lvl="1" indent="-285750"/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Oriented and controlled head</a:t>
            </a:r>
          </a:p>
          <a:p>
            <a:pPr marL="742950" lvl="1" indent="-285750"/>
            <a:r>
              <a:rPr lang="en-US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 oriented arm excluded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endParaRPr lang="en-US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600" marR="271145" indent="0" algn="ctr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z="1800" b="1" spc="-5" dirty="0">
                <a:solidFill>
                  <a:srgbClr val="E74B00"/>
                </a:solidFill>
                <a:latin typeface="Arial"/>
                <a:cs typeface="Arial"/>
              </a:rPr>
              <a:t>Contribute to Production Efficiency</a:t>
            </a:r>
            <a:endParaRPr lang="en-US" b="1" spc="-5" dirty="0">
              <a:solidFill>
                <a:srgbClr val="E74B00"/>
              </a:solidFill>
              <a:latin typeface="Arial"/>
              <a:cs typeface="Arial"/>
            </a:endParaRPr>
          </a:p>
          <a:p>
            <a:pPr marL="374868" marR="271145" lvl="3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endParaRPr lang="en-US" spc="-5" dirty="0">
              <a:latin typeface="Arial"/>
              <a:cs typeface="Arial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68921" y="1305852"/>
            <a:ext cx="3251823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pic>
        <p:nvPicPr>
          <p:cNvPr id="50" name="Immagine 50">
            <a:extLst>
              <a:ext uri="{FF2B5EF4-FFF2-40B4-BE49-F238E27FC236}">
                <a16:creationId xmlns:a16="http://schemas.microsoft.com/office/drawing/2014/main" id="{6BC40772-D13F-E0CB-2F0E-924064464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" y="49878"/>
            <a:ext cx="2349500" cy="6808121"/>
          </a:xfrm>
          <a:prstGeom prst="rect">
            <a:avLst/>
          </a:prstGeom>
        </p:spPr>
      </p:pic>
      <p:pic>
        <p:nvPicPr>
          <p:cNvPr id="51" name="Immagine 51">
            <a:extLst>
              <a:ext uri="{FF2B5EF4-FFF2-40B4-BE49-F238E27FC236}">
                <a16:creationId xmlns:a16="http://schemas.microsoft.com/office/drawing/2014/main" id="{70893A48-FCC4-F809-B411-354DA8597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349500" cy="4808112"/>
          </a:xfrm>
          <a:prstGeom prst="rect">
            <a:avLst/>
          </a:prstGeom>
        </p:spPr>
      </p:pic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52377" y="1601416"/>
            <a:ext cx="3467637" cy="289743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08000" tIns="108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marR="501015" indent="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None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simple Jig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to be used during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maintenance operation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of transfer arms as well as when preform / bottle 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bad transfer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is occurring</a:t>
            </a:r>
            <a:endParaRPr lang="en-US" sz="11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Check up to be performed on a workbench, outside of the machine.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GO / NO GO principle.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 pin can not go in the dummy gripper,</a:t>
            </a:r>
          </a:p>
          <a:p>
            <a:pPr marL="477175" marR="501015" lvl="4" indent="-171450">
              <a:lnSpc>
                <a:spcPct val="100000"/>
              </a:lnSpc>
              <a:buClr>
                <a:schemeClr val="tx1"/>
              </a:buClr>
              <a:tabLst>
                <a:tab pos="29146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geometry of the transfer arm is wrong.</a:t>
            </a:r>
          </a:p>
          <a:p>
            <a:pPr marL="477175" marR="501015" lvl="4" indent="-171450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29146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suspected transfer arm must be replaced.</a:t>
            </a:r>
            <a:endParaRPr lang="en-US" b="0" i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52377" y="1297946"/>
            <a:ext cx="3467637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7070511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74B00"/>
                </a:solidFill>
                <a:latin typeface="Calibri"/>
                <a:cs typeface="Calibri"/>
              </a:rPr>
              <a:t>Enlarge your diagnosis capacity</a:t>
            </a:r>
            <a:endParaRPr lang="fr-FR" sz="32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66393" y="791341"/>
            <a:ext cx="7766079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/>
                <a:ea typeface="Calibri"/>
                <a:cs typeface="Arial"/>
              </a:rPr>
              <a:t>O&amp;U ref. 2089 –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Jig for quick inspection of Transfer Arms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464778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RFQ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23720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121089"/>
            <a:ext cx="2028941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Production downtime reduction.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1907999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872810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Not Applicable (tool)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65972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485018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Not Applicable (tool)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27192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54718" y="4416781"/>
            <a:ext cx="231760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68209"/>
            <a:ext cx="2142476" cy="2379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502024"/>
            <a:ext cx="1963125" cy="293441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Matrix Blower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210382" y="6356908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67779" y="5163834"/>
            <a:ext cx="2270847" cy="118705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Visual Maintenance Management (TPM)  #1028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Mold O/C lever with hydraulic clamp  #2023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Bearing Spindle Chain  #2004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Matrix Blowing Valve Cover fast dismantling  #2094</a:t>
            </a:r>
          </a:p>
          <a:p>
            <a:pPr marL="99060" indent="-99060">
              <a:buClr>
                <a:srgbClr val="E74B00"/>
              </a:buClr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694953" y="308161"/>
            <a:ext cx="2349500" cy="541974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966830" y="308161"/>
            <a:ext cx="1919983" cy="510759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latin typeface="Arial"/>
                <a:cs typeface="Arial"/>
              </a:rPr>
              <a:t>MAINTENANCE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203348" y="876779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0" y="4810143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3">
            <a:extLst>
              <a:ext uri="{FF2B5EF4-FFF2-40B4-BE49-F238E27FC236}">
                <a16:creationId xmlns:a16="http://schemas.microsoft.com/office/drawing/2014/main" id="{3BE3FE54-1FEA-A481-1AB0-7C8D29FDC172}"/>
              </a:ext>
            </a:extLst>
          </p:cNvPr>
          <p:cNvSpPr txBox="1">
            <a:spLocks/>
          </p:cNvSpPr>
          <p:nvPr/>
        </p:nvSpPr>
        <p:spPr>
          <a:xfrm>
            <a:off x="1844377" y="2179997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09794B3E-326D-9D74-7842-2B784FDC475B}"/>
              </a:ext>
            </a:extLst>
          </p:cNvPr>
          <p:cNvSpPr txBox="1">
            <a:spLocks/>
          </p:cNvSpPr>
          <p:nvPr/>
        </p:nvSpPr>
        <p:spPr>
          <a:xfrm>
            <a:off x="264866" y="4069490"/>
            <a:ext cx="1963125" cy="39324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10-12 weeks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26CC071-0D82-1D3E-9822-C14875C5806D}"/>
              </a:ext>
            </a:extLst>
          </p:cNvPr>
          <p:cNvSpPr txBox="1"/>
          <p:nvPr/>
        </p:nvSpPr>
        <p:spPr>
          <a:xfrm>
            <a:off x="199050" y="38909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Lead Time: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egnaposto testo 13">
            <a:extLst>
              <a:ext uri="{FF2B5EF4-FFF2-40B4-BE49-F238E27FC236}">
                <a16:creationId xmlns:a16="http://schemas.microsoft.com/office/drawing/2014/main" id="{B9DF1D18-95BE-9B0A-02C8-E786F52A6711}"/>
              </a:ext>
            </a:extLst>
          </p:cNvPr>
          <p:cNvSpPr txBox="1">
            <a:spLocks/>
          </p:cNvSpPr>
          <p:nvPr/>
        </p:nvSpPr>
        <p:spPr>
          <a:xfrm>
            <a:off x="166232" y="1637965"/>
            <a:ext cx="231760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72EDA81-E0AC-478F-0FB3-F5562C4DDE99}"/>
              </a:ext>
            </a:extLst>
          </p:cNvPr>
          <p:cNvCxnSpPr>
            <a:cxnSpLocks/>
          </p:cNvCxnSpPr>
          <p:nvPr/>
        </p:nvCxnSpPr>
        <p:spPr>
          <a:xfrm flipH="1">
            <a:off x="9654697" y="5106095"/>
            <a:ext cx="566928" cy="705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Une image contenant objets métalliques&#10;&#10;Description générée automatiquement">
            <a:extLst>
              <a:ext uri="{FF2B5EF4-FFF2-40B4-BE49-F238E27FC236}">
                <a16:creationId xmlns:a16="http://schemas.microsoft.com/office/drawing/2014/main" id="{65E7CB86-770D-29FC-0BB0-E7B302541E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336" flipH="1">
            <a:off x="10061229" y="3804841"/>
            <a:ext cx="1497596" cy="903512"/>
          </a:xfrm>
          <a:prstGeom prst="rect">
            <a:avLst/>
          </a:prstGeom>
        </p:spPr>
      </p:pic>
      <p:sp>
        <p:nvSpPr>
          <p:cNvPr id="39" name="Titre 3">
            <a:extLst>
              <a:ext uri="{FF2B5EF4-FFF2-40B4-BE49-F238E27FC236}">
                <a16:creationId xmlns:a16="http://schemas.microsoft.com/office/drawing/2014/main" id="{26CCCB70-F358-3A5B-BAF1-2909261E6F5B}"/>
              </a:ext>
            </a:extLst>
          </p:cNvPr>
          <p:cNvSpPr txBox="1">
            <a:spLocks/>
          </p:cNvSpPr>
          <p:nvPr/>
        </p:nvSpPr>
        <p:spPr>
          <a:xfrm>
            <a:off x="10320848" y="4737313"/>
            <a:ext cx="1463719" cy="25882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Dummy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gripper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BDE1D86-E314-5D04-9308-C98D218D4020}"/>
              </a:ext>
            </a:extLst>
          </p:cNvPr>
          <p:cNvCxnSpPr>
            <a:cxnSpLocks/>
          </p:cNvCxnSpPr>
          <p:nvPr/>
        </p:nvCxnSpPr>
        <p:spPr>
          <a:xfrm flipH="1">
            <a:off x="11052707" y="3392451"/>
            <a:ext cx="415381" cy="5774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">
            <a:extLst>
              <a:ext uri="{FF2B5EF4-FFF2-40B4-BE49-F238E27FC236}">
                <a16:creationId xmlns:a16="http://schemas.microsoft.com/office/drawing/2014/main" id="{E729D305-2F25-9459-39EA-BAAF54B4D9EF}"/>
              </a:ext>
            </a:extLst>
          </p:cNvPr>
          <p:cNvSpPr txBox="1">
            <a:spLocks/>
          </p:cNvSpPr>
          <p:nvPr/>
        </p:nvSpPr>
        <p:spPr>
          <a:xfrm>
            <a:off x="2825939" y="5093231"/>
            <a:ext cx="2989645" cy="25882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</a:t>
            </a:r>
            <a:r>
              <a:rPr lang="fr-FR" sz="12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fr-FR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blower serial </a:t>
            </a:r>
            <a:r>
              <a:rPr lang="fr-FR" sz="12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FR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2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  <a:r>
              <a:rPr lang="fr-FR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226</Words>
  <Application>Microsoft Office PowerPoint</Application>
  <PresentationFormat>Grand écran</PresentationFormat>
  <Paragraphs>46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Faure, Didier</cp:lastModifiedBy>
  <cp:revision>118</cp:revision>
  <dcterms:created xsi:type="dcterms:W3CDTF">2024-04-17T11:49:06Z</dcterms:created>
  <dcterms:modified xsi:type="dcterms:W3CDTF">2025-12-17T15:15:13Z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