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E8A0"/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4241F-F207-47D3-9938-2F1C6B77A37D}" v="3" dt="2025-10-20T07:40:04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35E4241F-F207-47D3-9938-2F1C6B77A37D}"/>
    <pc:docChg chg="undo custSel modSld">
      <pc:chgData name="Faure, Didier" userId="791ba54c-1f49-4f2e-b537-01eab0413206" providerId="ADAL" clId="{35E4241F-F207-47D3-9938-2F1C6B77A37D}" dt="2025-10-20T10:27:34.687" v="168" actId="20577"/>
      <pc:docMkLst>
        <pc:docMk/>
      </pc:docMkLst>
      <pc:sldChg chg="addSp modSp mod">
        <pc:chgData name="Faure, Didier" userId="791ba54c-1f49-4f2e-b537-01eab0413206" providerId="ADAL" clId="{35E4241F-F207-47D3-9938-2F1C6B77A37D}" dt="2025-10-20T10:27:34.687" v="168" actId="20577"/>
        <pc:sldMkLst>
          <pc:docMk/>
          <pc:sldMk cId="4193791004" sldId="256"/>
        </pc:sldMkLst>
        <pc:spChg chg="add mod">
          <ac:chgData name="Faure, Didier" userId="791ba54c-1f49-4f2e-b537-01eab0413206" providerId="ADAL" clId="{35E4241F-F207-47D3-9938-2F1C6B77A37D}" dt="2025-10-20T08:27:00.964" v="161" actId="20577"/>
          <ac:spMkLst>
            <pc:docMk/>
            <pc:sldMk cId="4193791004" sldId="256"/>
            <ac:spMk id="11" creationId="{6FFC4F80-0300-4A7A-FBD1-DCFFA52D6B93}"/>
          </ac:spMkLst>
        </pc:spChg>
        <pc:spChg chg="add mod">
          <ac:chgData name="Faure, Didier" userId="791ba54c-1f49-4f2e-b537-01eab0413206" providerId="ADAL" clId="{35E4241F-F207-47D3-9938-2F1C6B77A37D}" dt="2025-10-20T08:25:46.321" v="124" actId="1076"/>
          <ac:spMkLst>
            <pc:docMk/>
            <pc:sldMk cId="4193791004" sldId="256"/>
            <ac:spMk id="15" creationId="{CA652B15-50CF-C165-C791-8D4D50D203CF}"/>
          </ac:spMkLst>
        </pc:spChg>
        <pc:spChg chg="mod">
          <ac:chgData name="Faure, Didier" userId="791ba54c-1f49-4f2e-b537-01eab0413206" providerId="ADAL" clId="{35E4241F-F207-47D3-9938-2F1C6B77A37D}" dt="2025-10-20T07:37:16.997" v="43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791ba54c-1f49-4f2e-b537-01eab0413206" providerId="ADAL" clId="{35E4241F-F207-47D3-9938-2F1C6B77A37D}" dt="2025-10-20T10:27:34.687" v="168" actId="20577"/>
          <ac:spMkLst>
            <pc:docMk/>
            <pc:sldMk cId="4193791004" sldId="256"/>
            <ac:spMk id="73" creationId="{12EB70C3-9807-83CD-C6D7-8DA816CD10C5}"/>
          </ac:spMkLst>
        </pc:spChg>
        <pc:picChg chg="mod">
          <ac:chgData name="Faure, Didier" userId="791ba54c-1f49-4f2e-b537-01eab0413206" providerId="ADAL" clId="{35E4241F-F207-47D3-9938-2F1C6B77A37D}" dt="2025-10-20T07:37:46.199" v="59" actId="1035"/>
          <ac:picMkLst>
            <pc:docMk/>
            <pc:sldMk cId="4193791004" sldId="256"/>
            <ac:picMk id="4" creationId="{F346DAF2-EDC7-6D51-CDDE-C3334C2158B9}"/>
          </ac:picMkLst>
        </pc:picChg>
        <pc:picChg chg="mod">
          <ac:chgData name="Faure, Didier" userId="791ba54c-1f49-4f2e-b537-01eab0413206" providerId="ADAL" clId="{35E4241F-F207-47D3-9938-2F1C6B77A37D}" dt="2025-10-20T07:37:46.199" v="59" actId="1035"/>
          <ac:picMkLst>
            <pc:docMk/>
            <pc:sldMk cId="4193791004" sldId="256"/>
            <ac:picMk id="5" creationId="{2E9553F4-EA75-704B-E30C-AAB1079EA0B2}"/>
          </ac:picMkLst>
        </pc:picChg>
        <pc:picChg chg="add mod ord">
          <ac:chgData name="Faure, Didier" userId="791ba54c-1f49-4f2e-b537-01eab0413206" providerId="ADAL" clId="{35E4241F-F207-47D3-9938-2F1C6B77A37D}" dt="2025-10-20T07:40:14.896" v="96" actId="1076"/>
          <ac:picMkLst>
            <pc:docMk/>
            <pc:sldMk cId="4193791004" sldId="256"/>
            <ac:picMk id="14" creationId="{19844B59-84A6-07B5-80F4-A0F3D066BFF7}"/>
          </ac:picMkLst>
        </pc:picChg>
      </pc:sldChg>
    </pc:docChg>
  </pc:docChgLst>
  <pc:docChgLst>
    <pc:chgData name="Faure, Didier" userId="791ba54c-1f49-4f2e-b537-01eab0413206" providerId="ADAL" clId="{F237DD6F-0A3C-4C36-9B3B-ED84A52F1DF6}"/>
    <pc:docChg chg="custSel modSld">
      <pc:chgData name="Faure, Didier" userId="791ba54c-1f49-4f2e-b537-01eab0413206" providerId="ADAL" clId="{F237DD6F-0A3C-4C36-9B3B-ED84A52F1DF6}" dt="2025-10-01T16:16:27.473" v="75" actId="6549"/>
      <pc:docMkLst>
        <pc:docMk/>
      </pc:docMkLst>
      <pc:sldChg chg="addSp delSp modSp mod">
        <pc:chgData name="Faure, Didier" userId="791ba54c-1f49-4f2e-b537-01eab0413206" providerId="ADAL" clId="{F237DD6F-0A3C-4C36-9B3B-ED84A52F1DF6}" dt="2025-10-01T16:16:27.473" v="75" actId="6549"/>
        <pc:sldMkLst>
          <pc:docMk/>
          <pc:sldMk cId="4193791004" sldId="256"/>
        </pc:sldMkLst>
        <pc:spChg chg="mod">
          <ac:chgData name="Faure, Didier" userId="791ba54c-1f49-4f2e-b537-01eab0413206" providerId="ADAL" clId="{F237DD6F-0A3C-4C36-9B3B-ED84A52F1DF6}" dt="2025-09-30T17:06:08.460" v="72" actId="113"/>
          <ac:spMkLst>
            <pc:docMk/>
            <pc:sldMk cId="4193791004" sldId="256"/>
            <ac:spMk id="9" creationId="{BAE5ACD4-4CC8-A034-EF17-09A2248E2844}"/>
          </ac:spMkLst>
        </pc:spChg>
        <pc:spChg chg="mod">
          <ac:chgData name="Faure, Didier" userId="791ba54c-1f49-4f2e-b537-01eab0413206" providerId="ADAL" clId="{F237DD6F-0A3C-4C36-9B3B-ED84A52F1DF6}" dt="2025-09-30T17:03:08.249" v="66" actId="1076"/>
          <ac:spMkLst>
            <pc:docMk/>
            <pc:sldMk cId="4193791004" sldId="256"/>
            <ac:spMk id="12" creationId="{09794B3E-326D-9D74-7842-2B784FDC475B}"/>
          </ac:spMkLst>
        </pc:spChg>
        <pc:spChg chg="mod">
          <ac:chgData name="Faure, Didier" userId="791ba54c-1f49-4f2e-b537-01eab0413206" providerId="ADAL" clId="{F237DD6F-0A3C-4C36-9B3B-ED84A52F1DF6}" dt="2025-10-01T16:16:27.473" v="75" actId="6549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791ba54c-1f49-4f2e-b537-01eab0413206" providerId="ADAL" clId="{F237DD6F-0A3C-4C36-9B3B-ED84A52F1DF6}" dt="2025-09-30T17:05:56.432" v="71" actId="113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Faure, Didier" userId="791ba54c-1f49-4f2e-b537-01eab0413206" providerId="ADAL" clId="{F237DD6F-0A3C-4C36-9B3B-ED84A52F1DF6}" dt="2025-09-30T17:02:31.406" v="63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Faure, Didier" userId="791ba54c-1f49-4f2e-b537-01eab0413206" providerId="ADAL" clId="{F237DD6F-0A3C-4C36-9B3B-ED84A52F1DF6}" dt="2025-09-30T17:01:34.392" v="53" actId="1038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Faure, Didier" userId="791ba54c-1f49-4f2e-b537-01eab0413206" providerId="ADAL" clId="{F237DD6F-0A3C-4C36-9B3B-ED84A52F1DF6}" dt="2025-09-30T17:01:34.392" v="53" actId="1038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Faure, Didier" userId="791ba54c-1f49-4f2e-b537-01eab0413206" providerId="ADAL" clId="{F237DD6F-0A3C-4C36-9B3B-ED84A52F1DF6}" dt="2025-09-30T17:01:34.392" v="53" actId="1038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Faure, Didier" userId="791ba54c-1f49-4f2e-b537-01eab0413206" providerId="ADAL" clId="{F237DD6F-0A3C-4C36-9B3B-ED84A52F1DF6}" dt="2025-09-30T17:01:34.392" v="53" actId="1038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Faure, Didier" userId="791ba54c-1f49-4f2e-b537-01eab0413206" providerId="ADAL" clId="{F237DD6F-0A3C-4C36-9B3B-ED84A52F1DF6}" dt="2025-09-30T17:04:10.959" v="70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Faure, Didier" userId="791ba54c-1f49-4f2e-b537-01eab0413206" providerId="ADAL" clId="{F237DD6F-0A3C-4C36-9B3B-ED84A52F1DF6}" dt="2025-09-30T17:01:34.392" v="53" actId="1038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Faure, Didier" userId="791ba54c-1f49-4f2e-b537-01eab0413206" providerId="ADAL" clId="{F237DD6F-0A3C-4C36-9B3B-ED84A52F1DF6}" dt="2025-09-30T17:03:34.746" v="68" actId="207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Faure, Didier" userId="791ba54c-1f49-4f2e-b537-01eab0413206" providerId="ADAL" clId="{F237DD6F-0A3C-4C36-9B3B-ED84A52F1DF6}" dt="2025-09-30T17:06:19.268" v="73" actId="207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Faure, Didier" userId="791ba54c-1f49-4f2e-b537-01eab0413206" providerId="ADAL" clId="{F237DD6F-0A3C-4C36-9B3B-ED84A52F1DF6}" dt="2025-09-30T17:03:21.211" v="67" actId="207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Faure, Didier" userId="791ba54c-1f49-4f2e-b537-01eab0413206" providerId="ADAL" clId="{F237DD6F-0A3C-4C36-9B3B-ED84A52F1DF6}" dt="2025-09-30T17:01:34.392" v="53" actId="1038"/>
          <ac:spMkLst>
            <pc:docMk/>
            <pc:sldMk cId="4193791004" sldId="256"/>
            <ac:spMk id="83" creationId="{BB6C8BF8-83D3-54C0-D546-7997C19520F1}"/>
          </ac:spMkLst>
        </pc:spChg>
        <pc:spChg chg="mod">
          <ac:chgData name="Faure, Didier" userId="791ba54c-1f49-4f2e-b537-01eab0413206" providerId="ADAL" clId="{F237DD6F-0A3C-4C36-9B3B-ED84A52F1DF6}" dt="2025-09-30T17:01:16.938" v="36" actId="1076"/>
          <ac:spMkLst>
            <pc:docMk/>
            <pc:sldMk cId="4193791004" sldId="256"/>
            <ac:spMk id="85" creationId="{3CFECDA4-226B-79C8-A599-9758303A00AB}"/>
          </ac:spMkLst>
        </pc:spChg>
        <pc:grpChg chg="add mod ord">
          <ac:chgData name="Faure, Didier" userId="791ba54c-1f49-4f2e-b537-01eab0413206" providerId="ADAL" clId="{F237DD6F-0A3C-4C36-9B3B-ED84A52F1DF6}" dt="2025-09-30T17:00:32.241" v="32" actId="167"/>
          <ac:grpSpMkLst>
            <pc:docMk/>
            <pc:sldMk cId="4193791004" sldId="256"/>
            <ac:grpSpMk id="2" creationId="{296B8ED3-6D4D-69A9-4153-929088556FA5}"/>
          </ac:grpSpMkLst>
        </pc:grpChg>
        <pc:picChg chg="mod">
          <ac:chgData name="Faure, Didier" userId="791ba54c-1f49-4f2e-b537-01eab0413206" providerId="ADAL" clId="{F237DD6F-0A3C-4C36-9B3B-ED84A52F1DF6}" dt="2025-09-30T17:00:27.542" v="31"/>
          <ac:picMkLst>
            <pc:docMk/>
            <pc:sldMk cId="4193791004" sldId="256"/>
            <ac:picMk id="7" creationId="{878A74A7-0A25-4FF3-499F-2B1604DD476E}"/>
          </ac:picMkLst>
        </pc:picChg>
        <pc:picChg chg="mod">
          <ac:chgData name="Faure, Didier" userId="791ba54c-1f49-4f2e-b537-01eab0413206" providerId="ADAL" clId="{F237DD6F-0A3C-4C36-9B3B-ED84A52F1DF6}" dt="2025-09-30T17:00:27.542" v="31"/>
          <ac:picMkLst>
            <pc:docMk/>
            <pc:sldMk cId="4193791004" sldId="256"/>
            <ac:picMk id="8" creationId="{75B9EBD5-A2EB-B7AF-5310-54B79EDA43E5}"/>
          </ac:picMkLst>
        </pc:picChg>
        <pc:picChg chg="add mod">
          <ac:chgData name="Faure, Didier" userId="791ba54c-1f49-4f2e-b537-01eab0413206" providerId="ADAL" clId="{F237DD6F-0A3C-4C36-9B3B-ED84A52F1DF6}" dt="2025-09-30T17:01:49.878" v="54"/>
          <ac:picMkLst>
            <pc:docMk/>
            <pc:sldMk cId="4193791004" sldId="256"/>
            <ac:picMk id="10" creationId="{F4FE8365-CC76-1DBD-F3C8-C00C39945EE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9820-799F-46B0-B403-8EF06447CA3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9DC-7574-4283-BC5D-F675C41823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C99DC-7574-4283-BC5D-F675C4182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9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449" y="6492875"/>
            <a:ext cx="944551" cy="365125"/>
          </a:xfrm>
        </p:spPr>
        <p:txBody>
          <a:bodyPr/>
          <a:lstStyle/>
          <a:p>
            <a:fld id="{934FB8B7-B7AF-47CA-85FB-8FC36CC5038C}" type="datetime1">
              <a:rPr lang="fr-FR" smtClean="0"/>
              <a:t>20/10/2025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45B1-3826-4934-862E-126CD0BFD5CD}" type="datetime1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17F-CC34-484E-9D88-AFBB5C7755BA}" type="datetime1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BB5-C1E0-4ECB-839A-AB26B8B91CBC}" type="datetime1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DB2F-DEA9-4CC3-B421-E237012DE1D5}" type="datetime1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CA98-35AE-4CB5-8EE5-829BC836E2AC}" type="datetime1">
              <a:rPr lang="fr-FR" smtClean="0"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59EA-E29E-4097-A082-4253AB5B0D9F}" type="datetime1">
              <a:rPr lang="fr-FR" smtClean="0"/>
              <a:t>20/10/2025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D0A9-6C3D-4E97-85E1-30A76EEE12F3}" type="datetime1">
              <a:rPr lang="fr-FR" smtClean="0"/>
              <a:t>20/10/2025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AD9-09F8-4826-8499-25E5C96EC8D0}" type="datetime1">
              <a:rPr lang="fr-FR" smtClean="0"/>
              <a:t>20/10/2025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2F26-30FA-4B7C-B025-62999D84C7E7}" type="datetime1">
              <a:rPr lang="fr-FR" smtClean="0"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C83-613D-483B-89E2-74F5EFCBF8BB}" type="datetime1">
              <a:rPr lang="fr-FR" smtClean="0"/>
              <a:t>20/10/2025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768-2C13-4A43-A995-1041FFAE84DA}" type="datetime1">
              <a:rPr lang="fr-FR" smtClean="0"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9844B59-84A6-07B5-80F4-A0F3D066B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728" y="4796444"/>
            <a:ext cx="3695110" cy="2061556"/>
          </a:xfrm>
          <a:prstGeom prst="rect">
            <a:avLst/>
          </a:prstGeom>
        </p:spPr>
      </p:pic>
      <p:grpSp>
        <p:nvGrpSpPr>
          <p:cNvPr id="2" name="Gruppo 41">
            <a:extLst>
              <a:ext uri="{FF2B5EF4-FFF2-40B4-BE49-F238E27FC236}">
                <a16:creationId xmlns:a16="http://schemas.microsoft.com/office/drawing/2014/main" id="{296B8ED3-6D4D-69A9-4153-929088556FA5}"/>
              </a:ext>
            </a:extLst>
          </p:cNvPr>
          <p:cNvGrpSpPr/>
          <p:nvPr/>
        </p:nvGrpSpPr>
        <p:grpSpPr>
          <a:xfrm>
            <a:off x="-9556" y="0"/>
            <a:ext cx="2352565" cy="6858000"/>
            <a:chOff x="-3505" y="0"/>
            <a:chExt cx="2352565" cy="5921128"/>
          </a:xfrm>
        </p:grpSpPr>
        <p:pic>
          <p:nvPicPr>
            <p:cNvPr id="7" name="Immagine 50">
              <a:extLst>
                <a:ext uri="{FF2B5EF4-FFF2-40B4-BE49-F238E27FC236}">
                  <a16:creationId xmlns:a16="http://schemas.microsoft.com/office/drawing/2014/main" id="{878A74A7-0A25-4FF3-499F-2B1604DD47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8" name="Immagine 51">
              <a:extLst>
                <a:ext uri="{FF2B5EF4-FFF2-40B4-BE49-F238E27FC236}">
                  <a16:creationId xmlns:a16="http://schemas.microsoft.com/office/drawing/2014/main" id="{75B9EBD5-A2EB-B7AF-5310-54B79EDA43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71985" y="1600566"/>
            <a:ext cx="3402101" cy="319587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36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sz="1050" b="1" spc="-5" dirty="0">
                <a:latin typeface="Arial"/>
                <a:cs typeface="Arial"/>
              </a:rPr>
              <a:t>High precision device</a:t>
            </a:r>
            <a:endParaRPr lang="en-US" sz="1050" b="1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z="1050" b="1" spc="-5" dirty="0">
                <a:latin typeface="Arial"/>
                <a:cs typeface="Arial"/>
              </a:rPr>
              <a:t>Non-intrusive</a:t>
            </a:r>
            <a:r>
              <a:rPr lang="en-US" sz="1050" spc="-5" dirty="0">
                <a:latin typeface="Arial"/>
                <a:cs typeface="Arial"/>
              </a:rPr>
              <a:t> </a:t>
            </a:r>
            <a:r>
              <a:rPr lang="en-US" sz="1050" dirty="0">
                <a:solidFill>
                  <a:srgbClr val="262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 air flow measurement from 3 bar absolute onwards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Precise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air flow measurements, even on small size machine models.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Flow velocities as low as 0.01 m/s are detected. 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Bi-directional Measurement (</a:t>
            </a:r>
            <a:r>
              <a:rPr lang="en-US" sz="1050" dirty="0">
                <a:solidFill>
                  <a:srgbClr val="262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detect back-flow),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and not influenced by moisture, oil or dirt particles.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can process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online measurement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data from temperature and pressure sensors.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z="1050" dirty="0">
                <a:solidFill>
                  <a:srgbClr val="262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detection of leakages and load peaks.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n-US" sz="1050" b="1" dirty="0">
                <a:solidFill>
                  <a:srgbClr val="262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cost-effective </a:t>
            </a:r>
            <a:r>
              <a:rPr lang="en-US" sz="1050" dirty="0">
                <a:solidFill>
                  <a:srgbClr val="2627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retrofitting with short time equipment shut down.</a:t>
            </a:r>
          </a:p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b="1" spc="-5" dirty="0">
                <a:solidFill>
                  <a:srgbClr val="262728"/>
                </a:solidFill>
                <a:latin typeface="Noto Sans" panose="020B0502040504020204" pitchFamily="34" charset="0"/>
                <a:cs typeface="Arial"/>
              </a:rPr>
              <a:t>		</a:t>
            </a:r>
            <a:r>
              <a:rPr lang="en-US" sz="1800" b="1" spc="-5" dirty="0">
                <a:solidFill>
                  <a:srgbClr val="E74B00"/>
                </a:solidFill>
                <a:latin typeface="Arial"/>
                <a:cs typeface="Arial"/>
              </a:rPr>
              <a:t>Easy to install</a:t>
            </a: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68921" y="1305852"/>
            <a:ext cx="3402101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283481" y="1601417"/>
            <a:ext cx="3493616" cy="238064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lIns="72000" tIns="108000" rIns="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marR="501015" indent="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None/>
              <a:tabLst>
                <a:tab pos="291465" algn="l"/>
              </a:tabLst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Compact compressed air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ultrasonic flowmeter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with integrated standard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volume flow calculation </a:t>
            </a: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Based on pipe geometry parameters and the physical properties of the fluid, the transmitter calculates the system’s volumetric flow rate.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transmitter is connected to the machine's 24 V supply and the data are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transmitted to the HMI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dirty="0">
              <a:solidFill>
                <a:srgbClr val="2627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283481" y="1297946"/>
            <a:ext cx="3493616" cy="302540"/>
            <a:chOff x="2606737" y="1288016"/>
            <a:chExt cx="326627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06737" y="1288016"/>
              <a:ext cx="326627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701944" y="1328243"/>
              <a:ext cx="1880184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2" y="334805"/>
            <a:ext cx="650548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rgbClr val="E74B00"/>
                </a:solidFill>
                <a:latin typeface="Calibri"/>
                <a:ea typeface="Calibri"/>
                <a:cs typeface="Calibri"/>
              </a:rPr>
              <a:t>Keep an eye on your blower HP air consumption</a:t>
            </a:r>
            <a:endParaRPr lang="fr-FR" sz="24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66393" y="791341"/>
            <a:ext cx="7766079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/>
                <a:ea typeface="Calibri"/>
                <a:cs typeface="Arial"/>
              </a:rPr>
              <a:t>Ref. 2095 – </a:t>
            </a:r>
            <a:r>
              <a:rPr lang="en-GB" dirty="0">
                <a:solidFill>
                  <a:srgbClr val="E74B00"/>
                </a:solidFill>
                <a:ea typeface="+mn-lt"/>
                <a:cs typeface="+mn-lt"/>
              </a:rPr>
              <a:t>Ultrasonic Air Flowmeter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189747" y="14287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27 k€ 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78415" y="12011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78415" y="2010254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Not applicable.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78415" y="1772225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78415" y="2598211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 MenDays *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78415" y="237680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78415" y="3185483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0,5 day.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78415" y="296408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7391" y="4176127"/>
            <a:ext cx="2124149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Installation not included in Budget price.</a:t>
            </a:r>
            <a:endParaRPr lang="en-GB" sz="800" b="0" i="1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78415" y="4932187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78415" y="6054520"/>
            <a:ext cx="1963125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Matrix blower</a:t>
            </a:r>
            <a:endParaRPr lang="fr-FR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78415" y="5859384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78415" y="5127813"/>
            <a:ext cx="1971784" cy="604977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Cloud Connectivity #DIG009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AirEco2  #2015 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Eco-Audit #AU05-1 / 2 / 3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171882" y="389753"/>
            <a:ext cx="2760256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274629" y="391306"/>
            <a:ext cx="2539529" cy="39454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EFFICIENCY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82713" y="807508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12621" y="4657732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13">
            <a:extLst>
              <a:ext uri="{FF2B5EF4-FFF2-40B4-BE49-F238E27FC236}">
                <a16:creationId xmlns:a16="http://schemas.microsoft.com/office/drawing/2014/main" id="{3BE3FE54-1FEA-A481-1AB0-7C8D29FDC172}"/>
              </a:ext>
            </a:extLst>
          </p:cNvPr>
          <p:cNvSpPr txBox="1">
            <a:spLocks/>
          </p:cNvSpPr>
          <p:nvPr/>
        </p:nvSpPr>
        <p:spPr>
          <a:xfrm>
            <a:off x="1844377" y="2179997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09794B3E-326D-9D74-7842-2B784FDC475B}"/>
              </a:ext>
            </a:extLst>
          </p:cNvPr>
          <p:cNvSpPr txBox="1">
            <a:spLocks/>
          </p:cNvSpPr>
          <p:nvPr/>
        </p:nvSpPr>
        <p:spPr>
          <a:xfrm>
            <a:off x="189747" y="3719582"/>
            <a:ext cx="1963125" cy="393248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/>
                <a:cs typeface="Arial"/>
              </a:rPr>
              <a:t>12 weeks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26CC071-0D82-1D3E-9822-C14875C5806D}"/>
              </a:ext>
            </a:extLst>
          </p:cNvPr>
          <p:cNvSpPr txBox="1"/>
          <p:nvPr/>
        </p:nvSpPr>
        <p:spPr>
          <a:xfrm>
            <a:off x="178415" y="353405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Delivery Lead Time: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 descr="Une image contenant machine, ingénierie, texte&#10;&#10;Le contenu généré par l’IA peut être incorrect.">
            <a:extLst>
              <a:ext uri="{FF2B5EF4-FFF2-40B4-BE49-F238E27FC236}">
                <a16:creationId xmlns:a16="http://schemas.microsoft.com/office/drawing/2014/main" id="{F346DAF2-EDC7-6D51-CDDE-C3334C215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06" y="4122904"/>
            <a:ext cx="2364478" cy="164963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 descr="Une image contenant acier, métal, Aluminium, ingénierie&#10;&#10;Le contenu généré par l’IA peut être incorrect.">
            <a:extLst>
              <a:ext uri="{FF2B5EF4-FFF2-40B4-BE49-F238E27FC236}">
                <a16:creationId xmlns:a16="http://schemas.microsoft.com/office/drawing/2014/main" id="{2E9553F4-EA75-704B-E30C-AAB1079EA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63" y="4122904"/>
            <a:ext cx="1025734" cy="164963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 descr="Une image contenant croquis, dessin&#10;&#10;Le contenu généré par l’IA peut être incorrect.">
            <a:extLst>
              <a:ext uri="{FF2B5EF4-FFF2-40B4-BE49-F238E27FC236}">
                <a16:creationId xmlns:a16="http://schemas.microsoft.com/office/drawing/2014/main" id="{4F807DC9-0BD3-D182-9886-C183322377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414" y="1305092"/>
            <a:ext cx="1915004" cy="421478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AE5ACD4-4CC8-A034-EF17-09A2248E2844}"/>
              </a:ext>
            </a:extLst>
          </p:cNvPr>
          <p:cNvSpPr txBox="1"/>
          <p:nvPr/>
        </p:nvSpPr>
        <p:spPr>
          <a:xfrm>
            <a:off x="9948413" y="5595920"/>
            <a:ext cx="1865741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3A0DA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AIR SUPPLY 40B  1"1/2</a:t>
            </a:r>
          </a:p>
          <a:p>
            <a:pPr algn="ctr"/>
            <a:r>
              <a:rPr lang="en-US" sz="1200" b="1" dirty="0"/>
              <a:t>	          2’’	 </a:t>
            </a:r>
          </a:p>
          <a:p>
            <a:pPr algn="ctr"/>
            <a:r>
              <a:rPr lang="en-US" sz="1200" b="1" dirty="0"/>
              <a:t>	    2"1/2</a:t>
            </a:r>
          </a:p>
        </p:txBody>
      </p:sp>
      <p:pic>
        <p:nvPicPr>
          <p:cNvPr id="10" name="Elemento grafico 64">
            <a:extLst>
              <a:ext uri="{FF2B5EF4-FFF2-40B4-BE49-F238E27FC236}">
                <a16:creationId xmlns:a16="http://schemas.microsoft.com/office/drawing/2014/main" id="{F4FE8365-CC76-1DBD-F3C8-C00C39945EE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7564" y="135825"/>
            <a:ext cx="1334999" cy="360000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FFC4F80-0300-4A7A-FBD1-DCFFA52D6B93}"/>
              </a:ext>
            </a:extLst>
          </p:cNvPr>
          <p:cNvSpPr txBox="1">
            <a:spLocks/>
          </p:cNvSpPr>
          <p:nvPr/>
        </p:nvSpPr>
        <p:spPr>
          <a:xfrm>
            <a:off x="6462306" y="5768245"/>
            <a:ext cx="3314791" cy="353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rgbClr val="E74B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</a:t>
            </a:r>
            <a:r>
              <a:rPr lang="en-GB" sz="1400">
                <a:solidFill>
                  <a:srgbClr val="E74B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ew </a:t>
            </a:r>
            <a:r>
              <a:rPr lang="en-GB" sz="1400" dirty="0">
                <a:solidFill>
                  <a:srgbClr val="E74B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Ultrasonic HP air flowmeter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CA652B15-50CF-C165-C791-8D4D50D203CF}"/>
              </a:ext>
            </a:extLst>
          </p:cNvPr>
          <p:cNvSpPr txBox="1">
            <a:spLocks/>
          </p:cNvSpPr>
          <p:nvPr/>
        </p:nvSpPr>
        <p:spPr>
          <a:xfrm>
            <a:off x="2731229" y="5158795"/>
            <a:ext cx="1456604" cy="353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rgbClr val="E74B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former design</a:t>
            </a:r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085614-C2FF-4D17-9119-F7B500387D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7d5dec9a-9e8b-443d-b3d9-4436fe769d7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B18C3E-6CAC-4194-8C4F-363F58C336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179AB-14AC-4976-916D-86CB9B8AF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252</Words>
  <Application>Microsoft Office PowerPoint</Application>
  <PresentationFormat>Grand écran</PresentationFormat>
  <Paragraphs>40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Noto Sans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Faure, Didier</cp:lastModifiedBy>
  <cp:revision>119</cp:revision>
  <dcterms:created xsi:type="dcterms:W3CDTF">2024-04-17T11:49:06Z</dcterms:created>
  <dcterms:modified xsi:type="dcterms:W3CDTF">2025-10-20T10:27:39Z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