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E8A0"/>
    <a:srgbClr val="E7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DCEFFD-FD8D-4960-8B07-58975E47DB89}" v="1" dt="2025-07-15T12:14:52.4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853CD06D-8AA2-49A0-9B10-F899C943B03D}"/>
    <pc:docChg chg="undo custSel addSld delSld modSld">
      <pc:chgData name="Faure, Didier" userId="791ba54c-1f49-4f2e-b537-01eab0413206" providerId="ADAL" clId="{853CD06D-8AA2-49A0-9B10-F899C943B03D}" dt="2025-05-09T14:36:56.511" v="927" actId="20577"/>
      <pc:docMkLst>
        <pc:docMk/>
      </pc:docMkLst>
      <pc:sldChg chg="addSp delSp modSp mod">
        <pc:chgData name="Faure, Didier" userId="791ba54c-1f49-4f2e-b537-01eab0413206" providerId="ADAL" clId="{853CD06D-8AA2-49A0-9B10-F899C943B03D}" dt="2025-05-09T14:36:56.511" v="927" actId="20577"/>
        <pc:sldMkLst>
          <pc:docMk/>
          <pc:sldMk cId="4193791004" sldId="256"/>
        </pc:sldMkLst>
        <pc:spChg chg="mod">
          <ac:chgData name="Faure, Didier" userId="791ba54c-1f49-4f2e-b537-01eab0413206" providerId="ADAL" clId="{853CD06D-8AA2-49A0-9B10-F899C943B03D}" dt="2025-05-09T14:22:07.401" v="841" actId="14100"/>
          <ac:spMkLst>
            <pc:docMk/>
            <pc:sldMk cId="4193791004" sldId="256"/>
            <ac:spMk id="2" creationId="{705F9B2C-3D52-F648-3594-3526335B0A91}"/>
          </ac:spMkLst>
        </pc:spChg>
        <pc:spChg chg="mod">
          <ac:chgData name="Faure, Didier" userId="791ba54c-1f49-4f2e-b537-01eab0413206" providerId="ADAL" clId="{853CD06D-8AA2-49A0-9B10-F899C943B03D}" dt="2025-05-09T14:29:10.117" v="911" actId="114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Faure, Didier" userId="791ba54c-1f49-4f2e-b537-01eab0413206" providerId="ADAL" clId="{853CD06D-8AA2-49A0-9B10-F899C943B03D}" dt="2025-05-09T12:18:57.652" v="19" actId="20577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Faure, Didier" userId="791ba54c-1f49-4f2e-b537-01eab0413206" providerId="ADAL" clId="{853CD06D-8AA2-49A0-9B10-F899C943B03D}" dt="2025-05-09T14:36:56.511" v="927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Faure, Didier" userId="791ba54c-1f49-4f2e-b537-01eab0413206" providerId="ADAL" clId="{853CD06D-8AA2-49A0-9B10-F899C943B03D}" dt="2025-05-09T14:36:01.904" v="922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Faure, Didier" userId="791ba54c-1f49-4f2e-b537-01eab0413206" providerId="ADAL" clId="{853CD06D-8AA2-49A0-9B10-F899C943B03D}" dt="2025-05-09T14:33:43.232" v="914" actId="20577"/>
          <ac:spMkLst>
            <pc:docMk/>
            <pc:sldMk cId="4193791004" sldId="256"/>
            <ac:spMk id="69" creationId="{25DACCD5-7A73-7525-1A8B-7E787DA1F44B}"/>
          </ac:spMkLst>
        </pc:spChg>
        <pc:grpChg chg="add mod">
          <ac:chgData name="Faure, Didier" userId="791ba54c-1f49-4f2e-b537-01eab0413206" providerId="ADAL" clId="{853CD06D-8AA2-49A0-9B10-F899C943B03D}" dt="2025-05-09T14:28:31.226" v="909" actId="1076"/>
          <ac:grpSpMkLst>
            <pc:docMk/>
            <pc:sldMk cId="4193791004" sldId="256"/>
            <ac:grpSpMk id="21" creationId="{E54F50D3-BDEF-CA38-E8A5-C7C417709B1E}"/>
          </ac:grpSpMkLst>
        </pc:grpChg>
        <pc:grpChg chg="add mod ord">
          <ac:chgData name="Faure, Didier" userId="791ba54c-1f49-4f2e-b537-01eab0413206" providerId="ADAL" clId="{853CD06D-8AA2-49A0-9B10-F899C943B03D}" dt="2025-05-09T14:10:44.424" v="615" actId="167"/>
          <ac:grpSpMkLst>
            <pc:docMk/>
            <pc:sldMk cId="4193791004" sldId="256"/>
            <ac:grpSpMk id="42" creationId="{05D52BF4-8976-8A61-FDC2-81D955A42511}"/>
          </ac:grpSpMkLst>
        </pc:grpChg>
        <pc:picChg chg="add mod">
          <ac:chgData name="Faure, Didier" userId="791ba54c-1f49-4f2e-b537-01eab0413206" providerId="ADAL" clId="{853CD06D-8AA2-49A0-9B10-F899C943B03D}" dt="2025-05-09T13:05:31.900" v="401" actId="164"/>
          <ac:picMkLst>
            <pc:docMk/>
            <pc:sldMk cId="4193791004" sldId="256"/>
            <ac:picMk id="14" creationId="{4FADEF7D-3E3D-36E3-743F-73BDCEBE1612}"/>
          </ac:picMkLst>
        </pc:picChg>
        <pc:picChg chg="add mod ord">
          <ac:chgData name="Faure, Didier" userId="791ba54c-1f49-4f2e-b537-01eab0413206" providerId="ADAL" clId="{853CD06D-8AA2-49A0-9B10-F899C943B03D}" dt="2025-05-09T13:05:31.900" v="401" actId="164"/>
          <ac:picMkLst>
            <pc:docMk/>
            <pc:sldMk cId="4193791004" sldId="256"/>
            <ac:picMk id="20" creationId="{71A63660-6EFB-3C2E-5917-715ABA84612D}"/>
          </ac:picMkLst>
        </pc:picChg>
        <pc:picChg chg="add mod">
          <ac:chgData name="Faure, Didier" userId="791ba54c-1f49-4f2e-b537-01eab0413206" providerId="ADAL" clId="{853CD06D-8AA2-49A0-9B10-F899C943B03D}" dt="2025-05-09T13:16:32.628" v="425" actId="1076"/>
          <ac:picMkLst>
            <pc:docMk/>
            <pc:sldMk cId="4193791004" sldId="256"/>
            <ac:picMk id="25" creationId="{21B7B815-9A0E-3634-E802-34E0ED11484A}"/>
          </ac:picMkLst>
        </pc:picChg>
        <pc:picChg chg="add mod ord">
          <ac:chgData name="Faure, Didier" userId="791ba54c-1f49-4f2e-b537-01eab0413206" providerId="ADAL" clId="{853CD06D-8AA2-49A0-9B10-F899C943B03D}" dt="2025-05-09T13:56:42.992" v="603" actId="164"/>
          <ac:picMkLst>
            <pc:docMk/>
            <pc:sldMk cId="4193791004" sldId="256"/>
            <ac:picMk id="27" creationId="{8E149B54-0BB3-5F3F-7C6B-0246BFE00768}"/>
          </ac:picMkLst>
        </pc:picChg>
        <pc:picChg chg="add mod ord">
          <ac:chgData name="Faure, Didier" userId="791ba54c-1f49-4f2e-b537-01eab0413206" providerId="ADAL" clId="{853CD06D-8AA2-49A0-9B10-F899C943B03D}" dt="2025-05-09T14:10:50.615" v="616" actId="14100"/>
          <ac:picMkLst>
            <pc:docMk/>
            <pc:sldMk cId="4193791004" sldId="256"/>
            <ac:picMk id="29" creationId="{DD08A26D-ADB6-CBB6-F054-057E283C3BFE}"/>
          </ac:picMkLst>
        </pc:picChg>
        <pc:picChg chg="add mod">
          <ac:chgData name="Faure, Didier" userId="791ba54c-1f49-4f2e-b537-01eab0413206" providerId="ADAL" clId="{853CD06D-8AA2-49A0-9B10-F899C943B03D}" dt="2025-05-09T14:22:22.444" v="844" actId="1076"/>
          <ac:picMkLst>
            <pc:docMk/>
            <pc:sldMk cId="4193791004" sldId="256"/>
            <ac:picMk id="33" creationId="{540802EB-0710-C2CA-B812-97D771168075}"/>
          </ac:picMkLst>
        </pc:picChg>
        <pc:picChg chg="add mod">
          <ac:chgData name="Faure, Didier" userId="791ba54c-1f49-4f2e-b537-01eab0413206" providerId="ADAL" clId="{853CD06D-8AA2-49A0-9B10-F899C943B03D}" dt="2025-05-09T14:11:01.294" v="619" actId="14100"/>
          <ac:picMkLst>
            <pc:docMk/>
            <pc:sldMk cId="4193791004" sldId="256"/>
            <ac:picMk id="35" creationId="{1F18ABAD-DAE1-3276-B6C0-F18806585B5D}"/>
          </ac:picMkLst>
        </pc:picChg>
        <pc:picChg chg="add mod">
          <ac:chgData name="Faure, Didier" userId="791ba54c-1f49-4f2e-b537-01eab0413206" providerId="ADAL" clId="{853CD06D-8AA2-49A0-9B10-F899C943B03D}" dt="2025-05-09T14:11:06.568" v="622" actId="1076"/>
          <ac:picMkLst>
            <pc:docMk/>
            <pc:sldMk cId="4193791004" sldId="256"/>
            <ac:picMk id="39" creationId="{CD9F392C-C654-D90F-017B-ABA753746A95}"/>
          </ac:picMkLst>
        </pc:picChg>
        <pc:picChg chg="add mod">
          <ac:chgData name="Faure, Didier" userId="791ba54c-1f49-4f2e-b537-01eab0413206" providerId="ADAL" clId="{853CD06D-8AA2-49A0-9B10-F899C943B03D}" dt="2025-05-09T13:56:42.992" v="603" actId="164"/>
          <ac:picMkLst>
            <pc:docMk/>
            <pc:sldMk cId="4193791004" sldId="256"/>
            <ac:picMk id="41" creationId="{DB083A00-F913-F75F-0E8C-45273F4AC044}"/>
          </ac:picMkLst>
        </pc:picChg>
        <pc:picChg chg="add mod ord">
          <ac:chgData name="Faure, Didier" userId="791ba54c-1f49-4f2e-b537-01eab0413206" providerId="ADAL" clId="{853CD06D-8AA2-49A0-9B10-F899C943B03D}" dt="2025-05-09T14:28:09.577" v="907" actId="1036"/>
          <ac:picMkLst>
            <pc:docMk/>
            <pc:sldMk cId="4193791004" sldId="256"/>
            <ac:picMk id="57" creationId="{63FE8F9E-3852-DEEE-6806-644C3E35FAF7}"/>
          </ac:picMkLst>
        </pc:picChg>
        <pc:picChg chg="mod ord topLvl">
          <ac:chgData name="Faure, Didier" userId="791ba54c-1f49-4f2e-b537-01eab0413206" providerId="ADAL" clId="{853CD06D-8AA2-49A0-9B10-F899C943B03D}" dt="2025-05-09T13:05:31.900" v="401" actId="164"/>
          <ac:picMkLst>
            <pc:docMk/>
            <pc:sldMk cId="4193791004" sldId="256"/>
            <ac:picMk id="98" creationId="{AC0308FC-FEB1-ACCC-D569-19C74010F6AA}"/>
          </ac:picMkLst>
        </pc:picChg>
      </pc:sldChg>
      <pc:sldChg chg="addSp delSp modSp add del mod">
        <pc:chgData name="Faure, Didier" userId="791ba54c-1f49-4f2e-b537-01eab0413206" providerId="ADAL" clId="{853CD06D-8AA2-49A0-9B10-F899C943B03D}" dt="2025-05-09T14:28:44.376" v="910" actId="47"/>
        <pc:sldMkLst>
          <pc:docMk/>
          <pc:sldMk cId="3649950282" sldId="537"/>
        </pc:sldMkLst>
      </pc:sldChg>
      <pc:sldMasterChg chg="delSldLayout">
        <pc:chgData name="Faure, Didier" userId="791ba54c-1f49-4f2e-b537-01eab0413206" providerId="ADAL" clId="{853CD06D-8AA2-49A0-9B10-F899C943B03D}" dt="2025-05-09T14:28:44.376" v="910" actId="47"/>
        <pc:sldMasterMkLst>
          <pc:docMk/>
          <pc:sldMasterMk cId="14599006" sldId="2147483648"/>
        </pc:sldMasterMkLst>
        <pc:sldLayoutChg chg="del">
          <pc:chgData name="Faure, Didier" userId="791ba54c-1f49-4f2e-b537-01eab0413206" providerId="ADAL" clId="{853CD06D-8AA2-49A0-9B10-F899C943B03D}" dt="2025-05-09T14:28:44.376" v="910" actId="47"/>
          <pc:sldLayoutMkLst>
            <pc:docMk/>
            <pc:sldMasterMk cId="14599006" sldId="2147483648"/>
            <pc:sldLayoutMk cId="4100012837" sldId="2147483660"/>
          </pc:sldLayoutMkLst>
        </pc:sldLayoutChg>
      </pc:sldMasterChg>
    </pc:docChg>
  </pc:docChgLst>
  <pc:docChgLst>
    <pc:chgData name="Faure, Didier" userId="791ba54c-1f49-4f2e-b537-01eab0413206" providerId="ADAL" clId="{A38F6488-3BB8-4D5B-9D72-1ADF579BA110}"/>
    <pc:docChg chg="undo custSel modSld">
      <pc:chgData name="Faure, Didier" userId="791ba54c-1f49-4f2e-b537-01eab0413206" providerId="ADAL" clId="{A38F6488-3BB8-4D5B-9D72-1ADF579BA110}" dt="2025-04-18T15:46:42.136" v="852" actId="2085"/>
      <pc:docMkLst>
        <pc:docMk/>
      </pc:docMkLst>
      <pc:sldChg chg="addSp delSp modSp mod">
        <pc:chgData name="Faure, Didier" userId="791ba54c-1f49-4f2e-b537-01eab0413206" providerId="ADAL" clId="{A38F6488-3BB8-4D5B-9D72-1ADF579BA110}" dt="2025-04-18T15:46:42.136" v="852" actId="2085"/>
        <pc:sldMkLst>
          <pc:docMk/>
          <pc:sldMk cId="4193791004" sldId="256"/>
        </pc:sldMkLst>
        <pc:spChg chg="add mod">
          <ac:chgData name="Faure, Didier" userId="791ba54c-1f49-4f2e-b537-01eab0413206" providerId="ADAL" clId="{A38F6488-3BB8-4D5B-9D72-1ADF579BA110}" dt="2025-04-18T15:46:42.136" v="852" actId="2085"/>
          <ac:spMkLst>
            <pc:docMk/>
            <pc:sldMk cId="4193791004" sldId="256"/>
            <ac:spMk id="2" creationId="{705F9B2C-3D52-F648-3594-3526335B0A91}"/>
          </ac:spMkLst>
        </pc:spChg>
        <pc:spChg chg="mod">
          <ac:chgData name="Faure, Didier" userId="791ba54c-1f49-4f2e-b537-01eab0413206" providerId="ADAL" clId="{A38F6488-3BB8-4D5B-9D72-1ADF579BA110}" dt="2025-04-18T15:34:24.002" v="106" actId="20577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791ba54c-1f49-4f2e-b537-01eab0413206" providerId="ADAL" clId="{A38F6488-3BB8-4D5B-9D72-1ADF579BA110}" dt="2025-04-18T15:31:03.779" v="73" actId="14100"/>
          <ac:spMkLst>
            <pc:docMk/>
            <pc:sldMk cId="4193791004" sldId="256"/>
            <ac:spMk id="52" creationId="{2D983DB6-86B6-2BF3-FCC8-46E7B8EBA5A3}"/>
          </ac:spMkLst>
        </pc:spChg>
        <pc:spChg chg="mod">
          <ac:chgData name="Faure, Didier" userId="791ba54c-1f49-4f2e-b537-01eab0413206" providerId="ADAL" clId="{A38F6488-3BB8-4D5B-9D72-1ADF579BA110}" dt="2025-04-18T15:24:12.271" v="33" actId="14100"/>
          <ac:spMkLst>
            <pc:docMk/>
            <pc:sldMk cId="4193791004" sldId="256"/>
            <ac:spMk id="62" creationId="{C8150B97-541C-BC17-A789-56F8312ED4DB}"/>
          </ac:spMkLst>
        </pc:spChg>
        <pc:spChg chg="mod">
          <ac:chgData name="Faure, Didier" userId="791ba54c-1f49-4f2e-b537-01eab0413206" providerId="ADAL" clId="{A38F6488-3BB8-4D5B-9D72-1ADF579BA110}" dt="2025-04-18T15:23:38.766" v="14" actId="20577"/>
          <ac:spMkLst>
            <pc:docMk/>
            <pc:sldMk cId="4193791004" sldId="256"/>
            <ac:spMk id="73" creationId="{12EB70C3-9807-83CD-C6D7-8DA816CD10C5}"/>
          </ac:spMkLst>
        </pc:spChg>
      </pc:sldChg>
    </pc:docChg>
  </pc:docChgLst>
  <pc:docChgLst>
    <pc:chgData name="Faure, Didier" userId="791ba54c-1f49-4f2e-b537-01eab0413206" providerId="ADAL" clId="{5FDCEFFD-FD8D-4960-8B07-58975E47DB89}"/>
    <pc:docChg chg="custSel modSld">
      <pc:chgData name="Faure, Didier" userId="791ba54c-1f49-4f2e-b537-01eab0413206" providerId="ADAL" clId="{5FDCEFFD-FD8D-4960-8B07-58975E47DB89}" dt="2025-07-15T13:22:17.076" v="176" actId="113"/>
      <pc:docMkLst>
        <pc:docMk/>
      </pc:docMkLst>
      <pc:sldChg chg="addSp delSp modSp mod">
        <pc:chgData name="Faure, Didier" userId="791ba54c-1f49-4f2e-b537-01eab0413206" providerId="ADAL" clId="{5FDCEFFD-FD8D-4960-8B07-58975E47DB89}" dt="2025-07-15T13:22:17.076" v="176" actId="113"/>
        <pc:sldMkLst>
          <pc:docMk/>
          <pc:sldMk cId="4193791004" sldId="256"/>
        </pc:sldMkLst>
        <pc:spChg chg="add mod">
          <ac:chgData name="Faure, Didier" userId="791ba54c-1f49-4f2e-b537-01eab0413206" providerId="ADAL" clId="{5FDCEFFD-FD8D-4960-8B07-58975E47DB89}" dt="2025-07-15T12:15:07.861" v="14" actId="1076"/>
          <ac:spMkLst>
            <pc:docMk/>
            <pc:sldMk cId="4193791004" sldId="256"/>
            <ac:spMk id="3" creationId="{3BE3FE54-1FEA-A481-1AB0-7C8D29FDC172}"/>
          </ac:spMkLst>
        </pc:spChg>
        <pc:spChg chg="add del mod">
          <ac:chgData name="Faure, Didier" userId="791ba54c-1f49-4f2e-b537-01eab0413206" providerId="ADAL" clId="{5FDCEFFD-FD8D-4960-8B07-58975E47DB89}" dt="2025-07-15T12:15:13.866" v="15" actId="478"/>
          <ac:spMkLst>
            <pc:docMk/>
            <pc:sldMk cId="4193791004" sldId="256"/>
            <ac:spMk id="4" creationId="{DE5DBFDB-7F51-154D-247E-11236F794FDE}"/>
          </ac:spMkLst>
        </pc:spChg>
        <pc:spChg chg="del">
          <ac:chgData name="Faure, Didier" userId="791ba54c-1f49-4f2e-b537-01eab0413206" providerId="ADAL" clId="{5FDCEFFD-FD8D-4960-8B07-58975E47DB89}" dt="2025-07-15T12:33:08.370" v="150" actId="478"/>
          <ac:spMkLst>
            <pc:docMk/>
            <pc:sldMk cId="4193791004" sldId="256"/>
            <ac:spMk id="5" creationId="{8589CB51-D988-46C3-A854-324AA4E4F21D}"/>
          </ac:spMkLst>
        </pc:spChg>
        <pc:spChg chg="add del mod">
          <ac:chgData name="Faure, Didier" userId="791ba54c-1f49-4f2e-b537-01eab0413206" providerId="ADAL" clId="{5FDCEFFD-FD8D-4960-8B07-58975E47DB89}" dt="2025-07-15T12:15:20.433" v="18" actId="478"/>
          <ac:spMkLst>
            <pc:docMk/>
            <pc:sldMk cId="4193791004" sldId="256"/>
            <ac:spMk id="6" creationId="{E08110B6-3BB9-89C5-7AF2-120C0C4E9DC8}"/>
          </ac:spMkLst>
        </pc:spChg>
        <pc:spChg chg="add del mod">
          <ac:chgData name="Faure, Didier" userId="791ba54c-1f49-4f2e-b537-01eab0413206" providerId="ADAL" clId="{5FDCEFFD-FD8D-4960-8B07-58975E47DB89}" dt="2025-07-15T12:15:18.804" v="17" actId="478"/>
          <ac:spMkLst>
            <pc:docMk/>
            <pc:sldMk cId="4193791004" sldId="256"/>
            <ac:spMk id="7" creationId="{A28B8181-CEA6-828C-0536-207BEF29E6BF}"/>
          </ac:spMkLst>
        </pc:spChg>
        <pc:spChg chg="add del mod">
          <ac:chgData name="Faure, Didier" userId="791ba54c-1f49-4f2e-b537-01eab0413206" providerId="ADAL" clId="{5FDCEFFD-FD8D-4960-8B07-58975E47DB89}" dt="2025-07-15T12:15:25.899" v="20" actId="478"/>
          <ac:spMkLst>
            <pc:docMk/>
            <pc:sldMk cId="4193791004" sldId="256"/>
            <ac:spMk id="8" creationId="{CC30FDC1-3074-AB7B-7B5E-373037DA8B43}"/>
          </ac:spMkLst>
        </pc:spChg>
        <pc:spChg chg="add del mod">
          <ac:chgData name="Faure, Didier" userId="791ba54c-1f49-4f2e-b537-01eab0413206" providerId="ADAL" clId="{5FDCEFFD-FD8D-4960-8B07-58975E47DB89}" dt="2025-07-15T12:15:24.057" v="19" actId="478"/>
          <ac:spMkLst>
            <pc:docMk/>
            <pc:sldMk cId="4193791004" sldId="256"/>
            <ac:spMk id="9" creationId="{5707A1D6-5DF9-9608-BDFB-EE71EF315B71}"/>
          </ac:spMkLst>
        </pc:spChg>
        <pc:spChg chg="add del mod">
          <ac:chgData name="Faure, Didier" userId="791ba54c-1f49-4f2e-b537-01eab0413206" providerId="ADAL" clId="{5FDCEFFD-FD8D-4960-8B07-58975E47DB89}" dt="2025-07-15T12:16:15.855" v="35" actId="478"/>
          <ac:spMkLst>
            <pc:docMk/>
            <pc:sldMk cId="4193791004" sldId="256"/>
            <ac:spMk id="10" creationId="{BDF42B13-804C-7BAB-2D96-7EB531E10DC2}"/>
          </ac:spMkLst>
        </pc:spChg>
        <pc:spChg chg="add del mod">
          <ac:chgData name="Faure, Didier" userId="791ba54c-1f49-4f2e-b537-01eab0413206" providerId="ADAL" clId="{5FDCEFFD-FD8D-4960-8B07-58975E47DB89}" dt="2025-07-15T12:15:16.014" v="16" actId="478"/>
          <ac:spMkLst>
            <pc:docMk/>
            <pc:sldMk cId="4193791004" sldId="256"/>
            <ac:spMk id="11" creationId="{17ECAF81-E2D2-671F-FA57-C3ECBE626090}"/>
          </ac:spMkLst>
        </pc:spChg>
        <pc:spChg chg="add mod">
          <ac:chgData name="Faure, Didier" userId="791ba54c-1f49-4f2e-b537-01eab0413206" providerId="ADAL" clId="{5FDCEFFD-FD8D-4960-8B07-58975E47DB89}" dt="2025-07-15T12:29:54.280" v="126" actId="20577"/>
          <ac:spMkLst>
            <pc:docMk/>
            <pc:sldMk cId="4193791004" sldId="256"/>
            <ac:spMk id="12" creationId="{09794B3E-326D-9D74-7842-2B784FDC475B}"/>
          </ac:spMkLst>
        </pc:spChg>
        <pc:spChg chg="add mod">
          <ac:chgData name="Faure, Didier" userId="791ba54c-1f49-4f2e-b537-01eab0413206" providerId="ADAL" clId="{5FDCEFFD-FD8D-4960-8B07-58975E47DB89}" dt="2025-07-15T12:17:58.879" v="99" actId="1035"/>
          <ac:spMkLst>
            <pc:docMk/>
            <pc:sldMk cId="4193791004" sldId="256"/>
            <ac:spMk id="13" creationId="{426CC071-0D82-1D3E-9822-C14875C5806D}"/>
          </ac:spMkLst>
        </pc:spChg>
        <pc:spChg chg="mod">
          <ac:chgData name="Faure, Didier" userId="791ba54c-1f49-4f2e-b537-01eab0413206" providerId="ADAL" clId="{5FDCEFFD-FD8D-4960-8B07-58975E47DB89}" dt="2025-07-15T13:22:17.076" v="176" actId="113"/>
          <ac:spMkLst>
            <pc:docMk/>
            <pc:sldMk cId="4193791004" sldId="256"/>
            <ac:spMk id="45" creationId="{462D28B0-096D-D35E-8480-2F192B64945A}"/>
          </ac:spMkLst>
        </pc:spChg>
        <pc:spChg chg="mod">
          <ac:chgData name="Faure, Didier" userId="791ba54c-1f49-4f2e-b537-01eab0413206" providerId="ADAL" clId="{5FDCEFFD-FD8D-4960-8B07-58975E47DB89}" dt="2025-07-15T12:38:26.999" v="155" actId="20577"/>
          <ac:spMkLst>
            <pc:docMk/>
            <pc:sldMk cId="4193791004" sldId="256"/>
            <ac:spMk id="63" creationId="{A80B108C-F084-D870-FFE1-699A4D7E5A9C}"/>
          </ac:spMkLst>
        </pc:spChg>
        <pc:spChg chg="mod">
          <ac:chgData name="Faure, Didier" userId="791ba54c-1f49-4f2e-b537-01eab0413206" providerId="ADAL" clId="{5FDCEFFD-FD8D-4960-8B07-58975E47DB89}" dt="2025-07-15T12:18:41.543" v="112" actId="1035"/>
          <ac:spMkLst>
            <pc:docMk/>
            <pc:sldMk cId="4193791004" sldId="256"/>
            <ac:spMk id="65" creationId="{6F5CBB1E-7EAD-1268-BE31-C74056578596}"/>
          </ac:spMkLst>
        </pc:spChg>
        <pc:spChg chg="mod">
          <ac:chgData name="Faure, Didier" userId="791ba54c-1f49-4f2e-b537-01eab0413206" providerId="ADAL" clId="{5FDCEFFD-FD8D-4960-8B07-58975E47DB89}" dt="2025-07-15T12:15:46.478" v="31" actId="1035"/>
          <ac:spMkLst>
            <pc:docMk/>
            <pc:sldMk cId="4193791004" sldId="256"/>
            <ac:spMk id="66" creationId="{E3D8C216-047A-0E7E-482B-070507816A1B}"/>
          </ac:spMkLst>
        </pc:spChg>
        <pc:spChg chg="mod">
          <ac:chgData name="Faure, Didier" userId="791ba54c-1f49-4f2e-b537-01eab0413206" providerId="ADAL" clId="{5FDCEFFD-FD8D-4960-8B07-58975E47DB89}" dt="2025-07-15T13:02:25.814" v="157" actId="20577"/>
          <ac:spMkLst>
            <pc:docMk/>
            <pc:sldMk cId="4193791004" sldId="256"/>
            <ac:spMk id="67" creationId="{1707BAA9-DCA5-5E2B-3C1B-986695A9A3BD}"/>
          </ac:spMkLst>
        </pc:spChg>
        <pc:spChg chg="mod">
          <ac:chgData name="Faure, Didier" userId="791ba54c-1f49-4f2e-b537-01eab0413206" providerId="ADAL" clId="{5FDCEFFD-FD8D-4960-8B07-58975E47DB89}" dt="2025-07-15T12:16:47.436" v="48" actId="1035"/>
          <ac:spMkLst>
            <pc:docMk/>
            <pc:sldMk cId="4193791004" sldId="256"/>
            <ac:spMk id="68" creationId="{7DE98027-5F83-A5FC-4337-E3E1E304AA6F}"/>
          </ac:spMkLst>
        </pc:spChg>
        <pc:spChg chg="mod">
          <ac:chgData name="Faure, Didier" userId="791ba54c-1f49-4f2e-b537-01eab0413206" providerId="ADAL" clId="{5FDCEFFD-FD8D-4960-8B07-58975E47DB89}" dt="2025-07-15T12:32:51.095" v="149" actId="20577"/>
          <ac:spMkLst>
            <pc:docMk/>
            <pc:sldMk cId="4193791004" sldId="256"/>
            <ac:spMk id="69" creationId="{25DACCD5-7A73-7525-1A8B-7E787DA1F44B}"/>
          </ac:spMkLst>
        </pc:spChg>
        <pc:spChg chg="mod">
          <ac:chgData name="Faure, Didier" userId="791ba54c-1f49-4f2e-b537-01eab0413206" providerId="ADAL" clId="{5FDCEFFD-FD8D-4960-8B07-58975E47DB89}" dt="2025-07-15T12:17:58.879" v="99" actId="1035"/>
          <ac:spMkLst>
            <pc:docMk/>
            <pc:sldMk cId="4193791004" sldId="256"/>
            <ac:spMk id="70" creationId="{93B8876F-D75E-DDD0-807A-A249C3FADAED}"/>
          </ac:spMkLst>
        </pc:spChg>
        <pc:spChg chg="mod">
          <ac:chgData name="Faure, Didier" userId="791ba54c-1f49-4f2e-b537-01eab0413206" providerId="ADAL" clId="{5FDCEFFD-FD8D-4960-8B07-58975E47DB89}" dt="2025-07-15T13:02:50.930" v="173" actId="20577"/>
          <ac:spMkLst>
            <pc:docMk/>
            <pc:sldMk cId="4193791004" sldId="256"/>
            <ac:spMk id="71" creationId="{82B5FA08-1DB6-77C3-5E88-F6CC8673B3A0}"/>
          </ac:spMkLst>
        </pc:spChg>
        <pc:spChg chg="mod">
          <ac:chgData name="Faure, Didier" userId="791ba54c-1f49-4f2e-b537-01eab0413206" providerId="ADAL" clId="{5FDCEFFD-FD8D-4960-8B07-58975E47DB89}" dt="2025-07-15T12:31:35.649" v="137" actId="1036"/>
          <ac:spMkLst>
            <pc:docMk/>
            <pc:sldMk cId="4193791004" sldId="256"/>
            <ac:spMk id="72" creationId="{1FDECD4F-9DF8-6612-491B-34F87349BAA1}"/>
          </ac:spMkLst>
        </pc:spChg>
        <pc:spChg chg="mod">
          <ac:chgData name="Faure, Didier" userId="791ba54c-1f49-4f2e-b537-01eab0413206" providerId="ADAL" clId="{5FDCEFFD-FD8D-4960-8B07-58975E47DB89}" dt="2025-07-15T12:31:40.124" v="141" actId="1036"/>
          <ac:spMkLst>
            <pc:docMk/>
            <pc:sldMk cId="4193791004" sldId="256"/>
            <ac:spMk id="74" creationId="{E443DD28-22B4-64F2-4A99-C128192B85BB}"/>
          </ac:spMkLst>
        </pc:spChg>
        <pc:spChg chg="mod">
          <ac:chgData name="Faure, Didier" userId="791ba54c-1f49-4f2e-b537-01eab0413206" providerId="ADAL" clId="{5FDCEFFD-FD8D-4960-8B07-58975E47DB89}" dt="2025-07-15T12:18:06.754" v="111" actId="1036"/>
          <ac:spMkLst>
            <pc:docMk/>
            <pc:sldMk cId="4193791004" sldId="256"/>
            <ac:spMk id="85" creationId="{3CFECDA4-226B-79C8-A599-9758303A00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9820-799F-46B0-B403-8EF06447CA3F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9DC-7574-4283-BC5D-F675C41823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C99DC-7574-4283-BC5D-F675C4182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90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449" y="6492875"/>
            <a:ext cx="944551" cy="365125"/>
          </a:xfrm>
        </p:spPr>
        <p:txBody>
          <a:bodyPr/>
          <a:lstStyle/>
          <a:p>
            <a:fld id="{934FB8B7-B7AF-47CA-85FB-8FC36CC5038C}" type="datetime1">
              <a:rPr lang="fr-FR" smtClean="0"/>
              <a:t>15/07/2025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45B1-3826-4934-862E-126CD0BFD5CD}" type="datetime1">
              <a:rPr lang="fr-FR" smtClean="0"/>
              <a:t>15/07/2025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17F-CC34-484E-9D88-AFBB5C7755BA}" type="datetime1">
              <a:rPr lang="fr-FR" smtClean="0"/>
              <a:t>15/07/2025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BB5-C1E0-4ECB-839A-AB26B8B91CBC}" type="datetime1">
              <a:rPr lang="fr-FR" smtClean="0"/>
              <a:t>15/07/2025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DB2F-DEA9-4CC3-B421-E237012DE1D5}" type="datetime1">
              <a:rPr lang="fr-FR" smtClean="0"/>
              <a:t>15/07/2025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CA98-35AE-4CB5-8EE5-829BC836E2AC}" type="datetime1">
              <a:rPr lang="fr-FR" smtClean="0"/>
              <a:t>15/07/2025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59EA-E29E-4097-A082-4253AB5B0D9F}" type="datetime1">
              <a:rPr lang="fr-FR" smtClean="0"/>
              <a:t>15/07/2025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D0A9-6C3D-4E97-85E1-30A76EEE12F3}" type="datetime1">
              <a:rPr lang="fr-FR" smtClean="0"/>
              <a:t>15/07/2025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AD9-09F8-4826-8499-25E5C96EC8D0}" type="datetime1">
              <a:rPr lang="fr-FR" smtClean="0"/>
              <a:t>15/07/2025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2F26-30FA-4B7C-B025-62999D84C7E7}" type="datetime1">
              <a:rPr lang="fr-FR" smtClean="0"/>
              <a:t>15/07/2025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C83-613D-483B-89E2-74F5EFCBF8BB}" type="datetime1">
              <a:rPr lang="fr-FR" smtClean="0"/>
              <a:t>15/07/2025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768-2C13-4A43-A995-1041FFAE84DA}" type="datetime1">
              <a:rPr lang="fr-FR" smtClean="0"/>
              <a:t>15/07/2025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 56">
            <a:extLst>
              <a:ext uri="{FF2B5EF4-FFF2-40B4-BE49-F238E27FC236}">
                <a16:creationId xmlns:a16="http://schemas.microsoft.com/office/drawing/2014/main" id="{63FE8F9E-3852-DEEE-6806-644C3E35F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5906" y="4546983"/>
            <a:ext cx="3003509" cy="2076008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05D52BF4-8976-8A61-FDC2-81D955A42511}"/>
              </a:ext>
            </a:extLst>
          </p:cNvPr>
          <p:cNvGrpSpPr/>
          <p:nvPr/>
        </p:nvGrpSpPr>
        <p:grpSpPr>
          <a:xfrm>
            <a:off x="10099803" y="1353590"/>
            <a:ext cx="1929548" cy="1715142"/>
            <a:chOff x="9653547" y="1511570"/>
            <a:chExt cx="2160611" cy="2055581"/>
          </a:xfrm>
        </p:grpSpPr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8E149B54-0BB3-5F3F-7C6B-0246BFE00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53547" y="1511570"/>
              <a:ext cx="2160611" cy="2055581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DB083A00-F913-F75F-0E8C-45273F4AC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54438">
              <a:off x="10146111" y="2154471"/>
              <a:ext cx="1549321" cy="587250"/>
            </a:xfrm>
            <a:prstGeom prst="rect">
              <a:avLst/>
            </a:prstGeom>
            <a:effectLst>
              <a:softEdge rad="317500"/>
            </a:effectLst>
            <a:scene3d>
              <a:camera prst="orthographicFront"/>
              <a:lightRig rig="morning" dir="t"/>
            </a:scene3d>
          </p:spPr>
        </p:pic>
      </p:grpSp>
      <p:pic>
        <p:nvPicPr>
          <p:cNvPr id="29" name="Image 28">
            <a:extLst>
              <a:ext uri="{FF2B5EF4-FFF2-40B4-BE49-F238E27FC236}">
                <a16:creationId xmlns:a16="http://schemas.microsoft.com/office/drawing/2014/main" id="{DD08A26D-ADB6-CBB6-F054-057E283C3B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6763" y="2663405"/>
            <a:ext cx="1457118" cy="1469625"/>
          </a:xfrm>
          <a:prstGeom prst="rect">
            <a:avLst/>
          </a:prstGeom>
        </p:spPr>
      </p:pic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71986" y="1600565"/>
            <a:ext cx="3248758" cy="4074244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36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Upgrading your HMI to Windows 10 is your best bet to </a:t>
            </a:r>
            <a:r>
              <a:rPr lang="en-US" b="1" spc="-5" dirty="0">
                <a:latin typeface="Arial"/>
                <a:cs typeface="Arial"/>
              </a:rPr>
              <a:t>stay safe from the ever-evolving threats</a:t>
            </a:r>
            <a:r>
              <a:rPr lang="en-US" spc="-5" dirty="0">
                <a:latin typeface="Arial"/>
                <a:cs typeface="Arial"/>
              </a:rPr>
              <a:t> from viruses. 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System updates for a longer period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altLang="it-IT" b="1" spc="-5" dirty="0">
                <a:latin typeface="Arial"/>
                <a:cs typeface="Arial"/>
              </a:rPr>
              <a:t>Cybersecurity </a:t>
            </a:r>
            <a:r>
              <a:rPr lang="en-US" altLang="it-IT" spc="-5" dirty="0">
                <a:latin typeface="Arial"/>
                <a:cs typeface="Arial"/>
              </a:rPr>
              <a:t>features with </a:t>
            </a:r>
            <a:r>
              <a:rPr lang="en-US" altLang="it-IT" b="1" spc="-5" dirty="0">
                <a:latin typeface="Arial"/>
                <a:cs typeface="Arial"/>
              </a:rPr>
              <a:t>e</a:t>
            </a:r>
            <a:r>
              <a:rPr lang="en-US" b="1" spc="-5" dirty="0">
                <a:latin typeface="Arial"/>
                <a:cs typeface="Arial"/>
              </a:rPr>
              <a:t>xcellent virus protection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b="1" spc="-5" dirty="0">
                <a:latin typeface="Arial"/>
                <a:cs typeface="Arial"/>
              </a:rPr>
              <a:t>20% faster </a:t>
            </a:r>
            <a:r>
              <a:rPr lang="en-US" spc="-5" dirty="0">
                <a:latin typeface="Arial"/>
                <a:cs typeface="Arial"/>
              </a:rPr>
              <a:t>operating system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ea typeface="Calibri" panose="020F0502020204030204"/>
                <a:cs typeface="Arial"/>
              </a:rPr>
              <a:t>Image higher quality</a:t>
            </a:r>
          </a:p>
          <a:p>
            <a:pPr marL="284480" marR="271145" indent="-182880">
              <a:lnSpc>
                <a:spcPct val="150000"/>
              </a:lnSpc>
              <a:spcBef>
                <a:spcPts val="100"/>
              </a:spcBef>
              <a:buClr>
                <a:srgbClr val="E25B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ea typeface="Calibri" panose="020F0502020204030204"/>
                <a:cs typeface="Arial"/>
              </a:rPr>
              <a:t>Improved Heat Resistance (when new PCC)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Defense countermeasures and  patching systems</a:t>
            </a:r>
            <a:endParaRPr lang="en-US" spc="-5" dirty="0">
              <a:latin typeface="Arial"/>
              <a:ea typeface="Calibri" panose="020F0502020204030204"/>
              <a:cs typeface="Arial"/>
            </a:endParaRPr>
          </a:p>
          <a:p>
            <a:pPr marL="284480" marR="271145" indent="-18288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Font typeface="Wingdings"/>
              <a:buChar char="§"/>
              <a:tabLst>
                <a:tab pos="285115" algn="l"/>
              </a:tabLst>
            </a:pPr>
            <a:r>
              <a:rPr lang="en-US" spc="-5" dirty="0">
                <a:latin typeface="Arial"/>
                <a:cs typeface="Arial"/>
              </a:rPr>
              <a:t>Reduce</a:t>
            </a:r>
            <a:r>
              <a:rPr lang="en-US" sz="1000" b="0" spc="-5" dirty="0">
                <a:latin typeface="Arial"/>
                <a:cs typeface="Arial"/>
              </a:rPr>
              <a:t> damages and harms caused by human error</a:t>
            </a:r>
            <a:r>
              <a:rPr lang="en-US" spc="-5" dirty="0">
                <a:latin typeface="Arial"/>
                <a:cs typeface="Arial"/>
              </a:rPr>
              <a:t> / external devices connection.</a:t>
            </a:r>
            <a:endParaRPr lang="en-US" b="1" spc="-5" dirty="0">
              <a:solidFill>
                <a:srgbClr val="E74B00"/>
              </a:solidFill>
              <a:latin typeface="Arial"/>
              <a:cs typeface="Arial"/>
            </a:endParaRPr>
          </a:p>
          <a:p>
            <a:pPr marL="101600" marR="271145" indent="0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b="1" spc="-5" dirty="0">
                <a:solidFill>
                  <a:srgbClr val="E74B00"/>
                </a:solidFill>
                <a:latin typeface="Arial"/>
                <a:cs typeface="Arial"/>
              </a:rPr>
              <a:t>It’s time to upgrade to Windows10</a:t>
            </a:r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68921" y="1305852"/>
            <a:ext cx="3251823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</a:t>
              </a:r>
            </a:p>
          </p:txBody>
        </p:sp>
      </p:grpSp>
      <p:grpSp>
        <p:nvGrpSpPr>
          <p:cNvPr id="49" name="Gruppo 41">
            <a:extLst>
              <a:ext uri="{FF2B5EF4-FFF2-40B4-BE49-F238E27FC236}">
                <a16:creationId xmlns:a16="http://schemas.microsoft.com/office/drawing/2014/main" id="{490ED495-63AE-8B1F-4398-41F98B2EF32B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50" name="Immagine 50">
              <a:extLst>
                <a:ext uri="{FF2B5EF4-FFF2-40B4-BE49-F238E27FC236}">
                  <a16:creationId xmlns:a16="http://schemas.microsoft.com/office/drawing/2014/main" id="{6BC40772-D13F-E0CB-2F0E-92406446450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51" name="Immagine 51">
              <a:extLst>
                <a:ext uri="{FF2B5EF4-FFF2-40B4-BE49-F238E27FC236}">
                  <a16:creationId xmlns:a16="http://schemas.microsoft.com/office/drawing/2014/main" id="{70893A48-FCC4-F809-B411-354DA85970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hq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052377" y="1601417"/>
            <a:ext cx="3266275" cy="2196252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08000" tIns="108000" rIns="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950" marR="501015" indent="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None/>
              <a:tabLst>
                <a:tab pos="291465" algn="l"/>
              </a:tabLst>
            </a:pPr>
            <a:r>
              <a:rPr lang="en-US" sz="1200" b="0" i="1" spc="-5" dirty="0">
                <a:latin typeface="Arial" panose="020B0604020202020204" pitchFamily="34" charset="0"/>
                <a:cs typeface="Arial" panose="020B0604020202020204" pitchFamily="34" charset="0"/>
              </a:rPr>
              <a:t>Depending on current</a:t>
            </a:r>
            <a:r>
              <a:rPr lang="en-US" i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i="1" spc="-5" dirty="0">
                <a:latin typeface="Arial" panose="020B0604020202020204" pitchFamily="34" charset="0"/>
                <a:cs typeface="Arial" panose="020B0604020202020204" pitchFamily="34" charset="0"/>
              </a:rPr>
              <a:t>configuration of your equipment</a:t>
            </a: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, the proposed kit to migrate your HMI to W10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include: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New HD  - New </a:t>
            </a:r>
            <a:r>
              <a:rPr lang="en-US" sz="1200" b="0" spc="-5" dirty="0" err="1">
                <a:latin typeface="Arial" panose="020B0604020202020204" pitchFamily="34" charset="0"/>
                <a:cs typeface="Arial" panose="020B0604020202020204" pitchFamily="34" charset="0"/>
              </a:rPr>
              <a:t>Eprom</a:t>
            </a:r>
            <a:b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Security controls 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up to date. </a:t>
            </a: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0" spc="-5" dirty="0">
                <a:latin typeface="Arial" panose="020B0604020202020204" pitchFamily="34" charset="0"/>
                <a:cs typeface="Arial" panose="020B0604020202020204" pitchFamily="34" charset="0"/>
              </a:rPr>
              <a:t>(patching and hardening)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  <a:t>New Touchscreen + PC</a:t>
            </a:r>
            <a:br>
              <a:rPr lang="en-US" sz="1200" b="0" spc="-5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0" i="1" spc="-5" dirty="0">
                <a:latin typeface="Arial" panose="020B0604020202020204" pitchFamily="34" charset="0"/>
                <a:cs typeface="Arial" panose="020B0604020202020204" pitchFamily="34" charset="0"/>
              </a:rPr>
              <a:t>IPC962HR / APC910 </a:t>
            </a:r>
          </a:p>
          <a:p>
            <a:pPr marL="290830" marR="501015" indent="-182880">
              <a:lnSpc>
                <a:spcPct val="100000"/>
              </a:lnSpc>
              <a:spcBef>
                <a:spcPts val="490"/>
              </a:spcBef>
              <a:buClr>
                <a:srgbClr val="E64A00"/>
              </a:buClr>
              <a:buFont typeface="Wingdings"/>
              <a:buChar char=""/>
              <a:tabLst>
                <a:tab pos="291465" algn="l"/>
              </a:tabLst>
            </a:pPr>
            <a:r>
              <a:rPr lang="en-US" b="0" spc="-5" dirty="0">
                <a:latin typeface="Arial" panose="020B0604020202020204" pitchFamily="34" charset="0"/>
                <a:cs typeface="Arial" panose="020B0604020202020204" pitchFamily="34" charset="0"/>
              </a:rPr>
              <a:t>CPUs Wheel / Oven / Transfer / Preform Feeder / Safety</a:t>
            </a: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052377" y="1297946"/>
            <a:ext cx="3266275" cy="302540"/>
            <a:chOff x="2606737" y="1288016"/>
            <a:chExt cx="326627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06737" y="1288016"/>
              <a:ext cx="326627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err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701944" y="1328243"/>
              <a:ext cx="1880184" cy="230832"/>
            </a:xfrm>
            <a:prstGeom prst="rect">
              <a:avLst/>
            </a:prstGeom>
            <a:grpFill/>
          </p:spPr>
          <p:txBody>
            <a:bodyPr wrap="square" lIns="144000" tIns="0" rIns="0" bIns="0" rtlCol="0" anchor="t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DESCRIPTION</a:t>
              </a:r>
            </a:p>
          </p:txBody>
        </p:sp>
      </p:grpSp>
      <p:sp>
        <p:nvSpPr>
          <p:cNvPr id="61" name="Titel 1">
            <a:extLst>
              <a:ext uri="{FF2B5EF4-FFF2-40B4-BE49-F238E27FC236}">
                <a16:creationId xmlns:a16="http://schemas.microsoft.com/office/drawing/2014/main" id="{3E8F08BB-7384-E4FB-4CF7-BFAD3ED739A3}"/>
              </a:ext>
            </a:extLst>
          </p:cNvPr>
          <p:cNvSpPr txBox="1">
            <a:spLocks/>
          </p:cNvSpPr>
          <p:nvPr/>
        </p:nvSpPr>
        <p:spPr>
          <a:xfrm>
            <a:off x="2624442" y="334805"/>
            <a:ext cx="6505489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300" b="1" dirty="0">
                <a:solidFill>
                  <a:srgbClr val="E74B00"/>
                </a:solidFill>
                <a:latin typeface="Calibri"/>
                <a:ea typeface="Calibri"/>
                <a:cs typeface="Calibri"/>
              </a:rPr>
              <a:t>OPERATE YOUR BUSINESS SAFELY</a:t>
            </a:r>
            <a:endParaRPr lang="fr-FR" b="1">
              <a:latin typeface="Calibri"/>
              <a:ea typeface="Calibri"/>
              <a:cs typeface="Calibri"/>
            </a:endParaRPr>
          </a:p>
        </p:txBody>
      </p: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66393" y="791341"/>
            <a:ext cx="7766079" cy="503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/>
                <a:ea typeface="Calibri"/>
                <a:cs typeface="Arial"/>
              </a:rPr>
              <a:t>Ref. 2096 - </a:t>
            </a:r>
            <a:r>
              <a:rPr lang="en-GB" dirty="0">
                <a:solidFill>
                  <a:srgbClr val="E74B00"/>
                </a:solidFill>
                <a:ea typeface="+mn-lt"/>
                <a:cs typeface="+mn-lt"/>
              </a:rPr>
              <a:t>HMI migration to Windows 10 for MATRIX Blower </a:t>
            </a:r>
          </a:p>
        </p:txBody>
      </p:sp>
      <p:sp>
        <p:nvSpPr>
          <p:cNvPr id="63" name="Segnaposto testo 13">
            <a:extLst>
              <a:ext uri="{FF2B5EF4-FFF2-40B4-BE49-F238E27FC236}">
                <a16:creationId xmlns:a16="http://schemas.microsoft.com/office/drawing/2014/main" id="{A80B108C-F084-D870-FFE1-699A4D7E5A9C}"/>
              </a:ext>
            </a:extLst>
          </p:cNvPr>
          <p:cNvSpPr txBox="1">
            <a:spLocks/>
          </p:cNvSpPr>
          <p:nvPr/>
        </p:nvSpPr>
        <p:spPr>
          <a:xfrm>
            <a:off x="210382" y="1581160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RFQ : 23-56k€ *</a:t>
            </a: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DBADC5FC-5F63-742C-4471-FC03D2601782}"/>
              </a:ext>
            </a:extLst>
          </p:cNvPr>
          <p:cNvSpPr txBox="1"/>
          <p:nvPr/>
        </p:nvSpPr>
        <p:spPr>
          <a:xfrm>
            <a:off x="199050" y="135359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egnaposto testo 13">
            <a:extLst>
              <a:ext uri="{FF2B5EF4-FFF2-40B4-BE49-F238E27FC236}">
                <a16:creationId xmlns:a16="http://schemas.microsoft.com/office/drawing/2014/main" id="{6F5CBB1E-7EAD-1268-BE31-C74056578596}"/>
              </a:ext>
            </a:extLst>
          </p:cNvPr>
          <p:cNvSpPr txBox="1">
            <a:spLocks/>
          </p:cNvSpPr>
          <p:nvPr/>
        </p:nvSpPr>
        <p:spPr>
          <a:xfrm>
            <a:off x="199050" y="2162654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Not applicable.</a:t>
            </a: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E3D8C216-047A-0E7E-482B-070507816A1B}"/>
              </a:ext>
            </a:extLst>
          </p:cNvPr>
          <p:cNvSpPr txBox="1"/>
          <p:nvPr/>
        </p:nvSpPr>
        <p:spPr>
          <a:xfrm>
            <a:off x="199050" y="1924625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Payback estimation: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egnaposto testo 13">
            <a:extLst>
              <a:ext uri="{FF2B5EF4-FFF2-40B4-BE49-F238E27FC236}">
                <a16:creationId xmlns:a16="http://schemas.microsoft.com/office/drawing/2014/main" id="{1707BAA9-DCA5-5E2B-3C1B-986695A9A3BD}"/>
              </a:ext>
            </a:extLst>
          </p:cNvPr>
          <p:cNvSpPr txBox="1">
            <a:spLocks/>
          </p:cNvSpPr>
          <p:nvPr/>
        </p:nvSpPr>
        <p:spPr>
          <a:xfrm>
            <a:off x="199050" y="2750611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 to 5 MenDays **</a:t>
            </a:r>
          </a:p>
        </p:txBody>
      </p:sp>
      <p:sp>
        <p:nvSpPr>
          <p:cNvPr id="68" name="TextBox 9">
            <a:extLst>
              <a:ext uri="{FF2B5EF4-FFF2-40B4-BE49-F238E27FC236}">
                <a16:creationId xmlns:a16="http://schemas.microsoft.com/office/drawing/2014/main" id="{7DE98027-5F83-A5FC-4337-E3E1E304AA6F}"/>
              </a:ext>
            </a:extLst>
          </p:cNvPr>
          <p:cNvSpPr txBox="1"/>
          <p:nvPr/>
        </p:nvSpPr>
        <p:spPr>
          <a:xfrm>
            <a:off x="199050" y="252920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egnaposto testo 13">
            <a:extLst>
              <a:ext uri="{FF2B5EF4-FFF2-40B4-BE49-F238E27FC236}">
                <a16:creationId xmlns:a16="http://schemas.microsoft.com/office/drawing/2014/main" id="{25DACCD5-7A73-7525-1A8B-7E787DA1F44B}"/>
              </a:ext>
            </a:extLst>
          </p:cNvPr>
          <p:cNvSpPr txBox="1">
            <a:spLocks/>
          </p:cNvSpPr>
          <p:nvPr/>
        </p:nvSpPr>
        <p:spPr>
          <a:xfrm>
            <a:off x="199050" y="3337883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1 to 5 days.* </a:t>
            </a:r>
          </a:p>
        </p:txBody>
      </p:sp>
      <p:sp>
        <p:nvSpPr>
          <p:cNvPr id="70" name="TextBox 9">
            <a:extLst>
              <a:ext uri="{FF2B5EF4-FFF2-40B4-BE49-F238E27FC236}">
                <a16:creationId xmlns:a16="http://schemas.microsoft.com/office/drawing/2014/main" id="{93B8876F-D75E-DDD0-807A-A249C3FADAED}"/>
              </a:ext>
            </a:extLst>
          </p:cNvPr>
          <p:cNvSpPr txBox="1"/>
          <p:nvPr/>
        </p:nvSpPr>
        <p:spPr>
          <a:xfrm>
            <a:off x="199050" y="311648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82B5FA08-1DB6-77C3-5E88-F6CC8673B3A0}"/>
              </a:ext>
            </a:extLst>
          </p:cNvPr>
          <p:cNvSpPr txBox="1">
            <a:spLocks/>
          </p:cNvSpPr>
          <p:nvPr/>
        </p:nvSpPr>
        <p:spPr>
          <a:xfrm>
            <a:off x="38026" y="4161380"/>
            <a:ext cx="2124149" cy="335032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*according to equipment generation</a:t>
            </a:r>
            <a:b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configuration. 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800" b="0" i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* Installation not included in Budget price.</a:t>
            </a:r>
            <a:endParaRPr lang="en-GB" sz="800" b="0" i="1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1FDECD4F-9DF8-6612-491B-34F87349BAA1}"/>
              </a:ext>
            </a:extLst>
          </p:cNvPr>
          <p:cNvSpPr txBox="1"/>
          <p:nvPr/>
        </p:nvSpPr>
        <p:spPr>
          <a:xfrm>
            <a:off x="199050" y="5084587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combined with:</a:t>
            </a:r>
            <a:endParaRPr lang="en-GB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Segnaposto testo 13">
            <a:extLst>
              <a:ext uri="{FF2B5EF4-FFF2-40B4-BE49-F238E27FC236}">
                <a16:creationId xmlns:a16="http://schemas.microsoft.com/office/drawing/2014/main" id="{12EB70C3-9807-83CD-C6D7-8DA816CD10C5}"/>
              </a:ext>
            </a:extLst>
          </p:cNvPr>
          <p:cNvSpPr txBox="1">
            <a:spLocks/>
          </p:cNvSpPr>
          <p:nvPr/>
        </p:nvSpPr>
        <p:spPr>
          <a:xfrm>
            <a:off x="199050" y="5874410"/>
            <a:ext cx="1963125" cy="54916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Matrix</a:t>
            </a:r>
            <a:endParaRPr lang="fr-FR" dirty="0"/>
          </a:p>
        </p:txBody>
      </p:sp>
      <p:sp>
        <p:nvSpPr>
          <p:cNvPr id="74" name="TextBox 9">
            <a:extLst>
              <a:ext uri="{FF2B5EF4-FFF2-40B4-BE49-F238E27FC236}">
                <a16:creationId xmlns:a16="http://schemas.microsoft.com/office/drawing/2014/main" id="{E443DD28-22B4-64F2-4A99-C128192B85BB}"/>
              </a:ext>
            </a:extLst>
          </p:cNvPr>
          <p:cNvSpPr txBox="1"/>
          <p:nvPr/>
        </p:nvSpPr>
        <p:spPr>
          <a:xfrm>
            <a:off x="199050" y="5679274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application: </a:t>
            </a:r>
          </a:p>
        </p:txBody>
      </p:sp>
      <p:sp>
        <p:nvSpPr>
          <p:cNvPr id="75" name="Segnaposto testo 13">
            <a:extLst>
              <a:ext uri="{FF2B5EF4-FFF2-40B4-BE49-F238E27FC236}">
                <a16:creationId xmlns:a16="http://schemas.microsoft.com/office/drawing/2014/main" id="{ED133E87-7334-5DAE-45D3-5C83D05C9F54}"/>
              </a:ext>
            </a:extLst>
          </p:cNvPr>
          <p:cNvSpPr txBox="1">
            <a:spLocks/>
          </p:cNvSpPr>
          <p:nvPr/>
        </p:nvSpPr>
        <p:spPr>
          <a:xfrm>
            <a:off x="199050" y="5280213"/>
            <a:ext cx="1971784" cy="228783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dirty="0">
                <a:latin typeface="Arial"/>
                <a:cs typeface="Arial"/>
              </a:rPr>
              <a:t> Cloud Connectivity #DIG009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8796771" y="389753"/>
            <a:ext cx="3135367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n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8900749" y="391306"/>
            <a:ext cx="2913409" cy="39454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>
                <a:latin typeface="Arial"/>
                <a:cs typeface="Arial"/>
              </a:rPr>
              <a:t>SAFETY &amp; ERGONOMY</a:t>
            </a:r>
          </a:p>
        </p:txBody>
      </p:sp>
      <p:sp>
        <p:nvSpPr>
          <p:cNvPr id="83" name="TextBox 9">
            <a:extLst>
              <a:ext uri="{FF2B5EF4-FFF2-40B4-BE49-F238E27FC236}">
                <a16:creationId xmlns:a16="http://schemas.microsoft.com/office/drawing/2014/main" id="{BB6C8BF8-83D3-54C0-D546-7997C19520F1}"/>
              </a:ext>
            </a:extLst>
          </p:cNvPr>
          <p:cNvSpPr txBox="1"/>
          <p:nvPr/>
        </p:nvSpPr>
        <p:spPr>
          <a:xfrm>
            <a:off x="203348" y="959908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FIGURES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Elemento grafico 64">
            <a:extLst>
              <a:ext uri="{FF2B5EF4-FFF2-40B4-BE49-F238E27FC236}">
                <a16:creationId xmlns:a16="http://schemas.microsoft.com/office/drawing/2014/main" id="{2FEC2C91-A539-9968-6BD5-85395EF9AD4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7564" y="135825"/>
            <a:ext cx="1334999" cy="360000"/>
          </a:xfrm>
          <a:prstGeom prst="rect">
            <a:avLst/>
          </a:prstGeom>
        </p:spPr>
      </p:pic>
      <p:sp>
        <p:nvSpPr>
          <p:cNvPr id="85" name="Rettangolo 44">
            <a:extLst>
              <a:ext uri="{FF2B5EF4-FFF2-40B4-BE49-F238E27FC236}">
                <a16:creationId xmlns:a16="http://schemas.microsoft.com/office/drawing/2014/main" id="{3CFECDA4-226B-79C8-A599-9758303A00AB}"/>
              </a:ext>
            </a:extLst>
          </p:cNvPr>
          <p:cNvSpPr/>
          <p:nvPr/>
        </p:nvSpPr>
        <p:spPr>
          <a:xfrm>
            <a:off x="-440" y="4653413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egnaposto testo 38">
            <a:extLst>
              <a:ext uri="{FF2B5EF4-FFF2-40B4-BE49-F238E27FC236}">
                <a16:creationId xmlns:a16="http://schemas.microsoft.com/office/drawing/2014/main" id="{705F9B2C-3D52-F648-3594-3526335B0A91}"/>
              </a:ext>
            </a:extLst>
          </p:cNvPr>
          <p:cNvSpPr txBox="1">
            <a:spLocks/>
          </p:cNvSpPr>
          <p:nvPr/>
        </p:nvSpPr>
        <p:spPr>
          <a:xfrm>
            <a:off x="3491344" y="5816871"/>
            <a:ext cx="5638587" cy="86656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4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noFill/>
          </a:ln>
          <a:effectLst>
            <a:softEdge rad="63500"/>
          </a:effectLst>
        </p:spPr>
        <p:txBody>
          <a:bodyPr lIns="0" tIns="144000" rIns="0" bIns="108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1600" marR="271145" indent="0" algn="ctr">
              <a:lnSpc>
                <a:spcPct val="100000"/>
              </a:lnSpc>
              <a:spcBef>
                <a:spcPts val="100"/>
              </a:spcBef>
              <a:buClr>
                <a:srgbClr val="E64A00"/>
              </a:buClr>
              <a:buNone/>
              <a:tabLst>
                <a:tab pos="285115" algn="l"/>
              </a:tabLst>
            </a:pPr>
            <a:r>
              <a:rPr lang="en-US" sz="1600" spc="-5" dirty="0">
                <a:solidFill>
                  <a:schemeClr val="accent1"/>
                </a:solidFill>
                <a:latin typeface="Arial"/>
                <a:cs typeface="Arial"/>
              </a:rPr>
              <a:t>In case of Blower in </a:t>
            </a:r>
            <a:r>
              <a:rPr lang="en-US" sz="1600" b="1" spc="-5" dirty="0">
                <a:solidFill>
                  <a:schemeClr val="accent1"/>
                </a:solidFill>
                <a:latin typeface="Arial"/>
                <a:cs typeface="Arial"/>
              </a:rPr>
              <a:t>COMBI </a:t>
            </a:r>
            <a:r>
              <a:rPr lang="en-US" sz="1600" spc="-5" dirty="0">
                <a:solidFill>
                  <a:schemeClr val="accent1"/>
                </a:solidFill>
                <a:latin typeface="Arial"/>
                <a:cs typeface="Arial"/>
              </a:rPr>
              <a:t>configuration, it is mandatory to </a:t>
            </a:r>
            <a:r>
              <a:rPr lang="en-US" sz="1600" b="1" spc="-5" dirty="0">
                <a:solidFill>
                  <a:schemeClr val="accent1"/>
                </a:solidFill>
                <a:latin typeface="Arial"/>
                <a:cs typeface="Arial"/>
              </a:rPr>
              <a:t>upgrade also the Filler with Windows 10.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4F50D3-BDEF-CA38-E8A5-C7C417709B1E}"/>
              </a:ext>
            </a:extLst>
          </p:cNvPr>
          <p:cNvGrpSpPr/>
          <p:nvPr/>
        </p:nvGrpSpPr>
        <p:grpSpPr>
          <a:xfrm>
            <a:off x="6147584" y="3898834"/>
            <a:ext cx="3106821" cy="1816872"/>
            <a:chOff x="6069085" y="3809486"/>
            <a:chExt cx="3296761" cy="2045523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71A63660-6EFB-3C2E-5917-715ABA846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69085" y="3809486"/>
              <a:ext cx="3266276" cy="1999479"/>
            </a:xfrm>
            <a:prstGeom prst="rect">
              <a:avLst/>
            </a:prstGeom>
          </p:spPr>
        </p:pic>
        <p:pic>
          <p:nvPicPr>
            <p:cNvPr id="98" name="Picture 9">
              <a:extLst>
                <a:ext uri="{FF2B5EF4-FFF2-40B4-BE49-F238E27FC236}">
                  <a16:creationId xmlns:a16="http://schemas.microsoft.com/office/drawing/2014/main" id="{AC0308FC-FEB1-ACCC-D569-19C74010F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75000"/>
            </a:blip>
            <a:stretch>
              <a:fillRect/>
            </a:stretch>
          </p:blipFill>
          <p:spPr>
            <a:xfrm>
              <a:off x="6092135" y="5004949"/>
              <a:ext cx="1415744" cy="85006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4FADEF7D-3E3D-36E3-743F-73BDCEBE16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67000"/>
            </a:blip>
            <a:stretch>
              <a:fillRect/>
            </a:stretch>
          </p:blipFill>
          <p:spPr>
            <a:xfrm>
              <a:off x="8719582" y="4507655"/>
              <a:ext cx="646264" cy="620791"/>
            </a:xfrm>
            <a:prstGeom prst="rect">
              <a:avLst/>
            </a:prstGeom>
            <a:effectLst>
              <a:softEdge rad="50800"/>
            </a:effectLst>
          </p:spPr>
        </p:pic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21B7B815-9A0E-3634-E802-34E0ED1148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80745" y="5855009"/>
            <a:ext cx="810600" cy="80822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40802EB-0710-C2CA-B812-97D77116807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1090114" y="3773032"/>
            <a:ext cx="701599" cy="524900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F18ABAD-DAE1-3276-B6C0-F18806585B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554077" y="3279931"/>
            <a:ext cx="475273" cy="524899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CD9F392C-C654-D90F-017B-ABA753746A9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11343" y="3007253"/>
            <a:ext cx="478251" cy="411296"/>
          </a:xfrm>
          <a:prstGeom prst="rect">
            <a:avLst/>
          </a:prstGeom>
        </p:spPr>
      </p:pic>
      <p:sp>
        <p:nvSpPr>
          <p:cNvPr id="3" name="Segnaposto testo 13">
            <a:extLst>
              <a:ext uri="{FF2B5EF4-FFF2-40B4-BE49-F238E27FC236}">
                <a16:creationId xmlns:a16="http://schemas.microsoft.com/office/drawing/2014/main" id="{3BE3FE54-1FEA-A481-1AB0-7C8D29FDC172}"/>
              </a:ext>
            </a:extLst>
          </p:cNvPr>
          <p:cNvSpPr txBox="1">
            <a:spLocks/>
          </p:cNvSpPr>
          <p:nvPr/>
        </p:nvSpPr>
        <p:spPr>
          <a:xfrm>
            <a:off x="1844377" y="2179997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gnaposto testo 13">
            <a:extLst>
              <a:ext uri="{FF2B5EF4-FFF2-40B4-BE49-F238E27FC236}">
                <a16:creationId xmlns:a16="http://schemas.microsoft.com/office/drawing/2014/main" id="{09794B3E-326D-9D74-7842-2B784FDC475B}"/>
              </a:ext>
            </a:extLst>
          </p:cNvPr>
          <p:cNvSpPr txBox="1">
            <a:spLocks/>
          </p:cNvSpPr>
          <p:nvPr/>
        </p:nvSpPr>
        <p:spPr>
          <a:xfrm>
            <a:off x="264866" y="3873311"/>
            <a:ext cx="1963125" cy="393248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/>
                <a:cs typeface="Arial"/>
              </a:rPr>
              <a:t>12 weeks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26CC071-0D82-1D3E-9822-C14875C5806D}"/>
              </a:ext>
            </a:extLst>
          </p:cNvPr>
          <p:cNvSpPr txBox="1"/>
          <p:nvPr/>
        </p:nvSpPr>
        <p:spPr>
          <a:xfrm>
            <a:off x="199050" y="368645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Lead Time: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910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8179AB-14AC-4976-916D-86CB9B8AF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085614-C2FF-4D17-9119-F7B500387D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7d5dec9a-9e8b-443d-b3d9-4436fe769d7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B18C3E-6CAC-4194-8C4F-363F58C336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239</Words>
  <Application>Microsoft Office PowerPoint</Application>
  <PresentationFormat>Grand écran</PresentationFormat>
  <Paragraphs>37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Faure, Didier</cp:lastModifiedBy>
  <cp:revision>118</cp:revision>
  <dcterms:created xsi:type="dcterms:W3CDTF">2024-04-17T11:49:06Z</dcterms:created>
  <dcterms:modified xsi:type="dcterms:W3CDTF">2025-07-15T13:22:21Z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