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14748349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E8A0"/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CE2AE-0A87-423F-AB40-CCD85F76F0FC}" v="2" dt="2025-10-09T16:44:24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, Didier" userId="791ba54c-1f49-4f2e-b537-01eab0413206" providerId="ADAL" clId="{853CD06D-8AA2-49A0-9B10-F899C943B03D}"/>
    <pc:docChg chg="undo custSel addSld delSld modSld">
      <pc:chgData name="Faure, Didier" userId="791ba54c-1f49-4f2e-b537-01eab0413206" providerId="ADAL" clId="{853CD06D-8AA2-49A0-9B10-F899C943B03D}" dt="2025-05-09T14:36:56.511" v="927" actId="20577"/>
      <pc:docMkLst>
        <pc:docMk/>
      </pc:docMkLst>
      <pc:sldChg chg="addSp delSp modSp mod">
        <pc:chgData name="Faure, Didier" userId="791ba54c-1f49-4f2e-b537-01eab0413206" providerId="ADAL" clId="{853CD06D-8AA2-49A0-9B10-F899C943B03D}" dt="2025-05-09T14:36:56.511" v="927" actId="20577"/>
        <pc:sldMkLst>
          <pc:docMk/>
          <pc:sldMk cId="4193791004" sldId="256"/>
        </pc:sldMkLst>
      </pc:sldChg>
      <pc:sldChg chg="addSp delSp modSp add del mod">
        <pc:chgData name="Faure, Didier" userId="791ba54c-1f49-4f2e-b537-01eab0413206" providerId="ADAL" clId="{853CD06D-8AA2-49A0-9B10-F899C943B03D}" dt="2025-05-09T14:28:44.376" v="910" actId="47"/>
        <pc:sldMkLst>
          <pc:docMk/>
          <pc:sldMk cId="3649950282" sldId="537"/>
        </pc:sldMkLst>
      </pc:sldChg>
      <pc:sldMasterChg chg="delSldLayout">
        <pc:chgData name="Faure, Didier" userId="791ba54c-1f49-4f2e-b537-01eab0413206" providerId="ADAL" clId="{853CD06D-8AA2-49A0-9B10-F899C943B03D}" dt="2025-05-09T14:28:44.376" v="910" actId="47"/>
        <pc:sldMasterMkLst>
          <pc:docMk/>
          <pc:sldMasterMk cId="14599006" sldId="2147483648"/>
        </pc:sldMasterMkLst>
        <pc:sldLayoutChg chg="del">
          <pc:chgData name="Faure, Didier" userId="791ba54c-1f49-4f2e-b537-01eab0413206" providerId="ADAL" clId="{853CD06D-8AA2-49A0-9B10-F899C943B03D}" dt="2025-05-09T14:28:44.376" v="910" actId="47"/>
          <pc:sldLayoutMkLst>
            <pc:docMk/>
            <pc:sldMasterMk cId="14599006" sldId="2147483648"/>
            <pc:sldLayoutMk cId="4100012837" sldId="2147483660"/>
          </pc:sldLayoutMkLst>
        </pc:sldLayoutChg>
      </pc:sldMasterChg>
    </pc:docChg>
  </pc:docChgLst>
  <pc:docChgLst>
    <pc:chgData name="Faure, Didier" userId="791ba54c-1f49-4f2e-b537-01eab0413206" providerId="ADAL" clId="{5C7CE2AE-0A87-423F-AB40-CCD85F76F0FC}"/>
    <pc:docChg chg="addSld delSld modSld">
      <pc:chgData name="Faure, Didier" userId="791ba54c-1f49-4f2e-b537-01eab0413206" providerId="ADAL" clId="{5C7CE2AE-0A87-423F-AB40-CCD85F76F0FC}" dt="2025-10-09T16:49:46.171" v="75" actId="2696"/>
      <pc:docMkLst>
        <pc:docMk/>
      </pc:docMkLst>
      <pc:sldChg chg="del">
        <pc:chgData name="Faure, Didier" userId="791ba54c-1f49-4f2e-b537-01eab0413206" providerId="ADAL" clId="{5C7CE2AE-0A87-423F-AB40-CCD85F76F0FC}" dt="2025-10-09T16:49:46.171" v="75" actId="2696"/>
        <pc:sldMkLst>
          <pc:docMk/>
          <pc:sldMk cId="4193791004" sldId="256"/>
        </pc:sldMkLst>
      </pc:sldChg>
      <pc:sldChg chg="modSp add mod">
        <pc:chgData name="Faure, Didier" userId="791ba54c-1f49-4f2e-b537-01eab0413206" providerId="ADAL" clId="{5C7CE2AE-0A87-423F-AB40-CCD85F76F0FC}" dt="2025-10-09T16:47:06.672" v="74" actId="14100"/>
        <pc:sldMkLst>
          <pc:docMk/>
          <pc:sldMk cId="3556982691" sldId="2147483499"/>
        </pc:sldMkLst>
        <pc:spChg chg="mod">
          <ac:chgData name="Faure, Didier" userId="791ba54c-1f49-4f2e-b537-01eab0413206" providerId="ADAL" clId="{5C7CE2AE-0A87-423F-AB40-CCD85F76F0FC}" dt="2025-10-09T16:37:08.464" v="3" actId="207"/>
          <ac:spMkLst>
            <pc:docMk/>
            <pc:sldMk cId="3556982691" sldId="2147483499"/>
            <ac:spMk id="2" creationId="{705F9B2C-3D52-F648-3594-3526335B0A91}"/>
          </ac:spMkLst>
        </pc:spChg>
        <pc:spChg chg="mod">
          <ac:chgData name="Faure, Didier" userId="791ba54c-1f49-4f2e-b537-01eab0413206" providerId="ADAL" clId="{5C7CE2AE-0A87-423F-AB40-CCD85F76F0FC}" dt="2025-10-09T16:41:58.757" v="8" actId="5793"/>
          <ac:spMkLst>
            <pc:docMk/>
            <pc:sldMk cId="3556982691" sldId="2147483499"/>
            <ac:spMk id="45" creationId="{462D28B0-096D-D35E-8480-2F192B64945A}"/>
          </ac:spMkLst>
        </pc:spChg>
        <pc:spChg chg="mod">
          <ac:chgData name="Faure, Didier" userId="791ba54c-1f49-4f2e-b537-01eab0413206" providerId="ADAL" clId="{5C7CE2AE-0A87-423F-AB40-CCD85F76F0FC}" dt="2025-10-09T16:37:58.339" v="5" actId="2711"/>
          <ac:spMkLst>
            <pc:docMk/>
            <pc:sldMk cId="3556982691" sldId="2147483499"/>
            <ac:spMk id="61" creationId="{3E8F08BB-7384-E4FB-4CF7-BFAD3ED739A3}"/>
          </ac:spMkLst>
        </pc:spChg>
        <pc:spChg chg="mod">
          <ac:chgData name="Faure, Didier" userId="791ba54c-1f49-4f2e-b537-01eab0413206" providerId="ADAL" clId="{5C7CE2AE-0A87-423F-AB40-CCD85F76F0FC}" dt="2025-10-09T16:37:43.499" v="4" actId="403"/>
          <ac:spMkLst>
            <pc:docMk/>
            <pc:sldMk cId="3556982691" sldId="2147483499"/>
            <ac:spMk id="62" creationId="{C8150B97-541C-BC17-A789-56F8312ED4DB}"/>
          </ac:spMkLst>
        </pc:spChg>
        <pc:spChg chg="mod">
          <ac:chgData name="Faure, Didier" userId="791ba54c-1f49-4f2e-b537-01eab0413206" providerId="ADAL" clId="{5C7CE2AE-0A87-423F-AB40-CCD85F76F0FC}" dt="2025-10-09T16:43:17.335" v="25" actId="1076"/>
          <ac:spMkLst>
            <pc:docMk/>
            <pc:sldMk cId="3556982691" sldId="2147483499"/>
            <ac:spMk id="73" creationId="{12EB70C3-9807-83CD-C6D7-8DA816CD10C5}"/>
          </ac:spMkLst>
        </pc:spChg>
        <pc:spChg chg="mod">
          <ac:chgData name="Faure, Didier" userId="791ba54c-1f49-4f2e-b537-01eab0413206" providerId="ADAL" clId="{5C7CE2AE-0A87-423F-AB40-CCD85F76F0FC}" dt="2025-10-09T16:43:17.335" v="25" actId="1076"/>
          <ac:spMkLst>
            <pc:docMk/>
            <pc:sldMk cId="3556982691" sldId="2147483499"/>
            <ac:spMk id="74" creationId="{E443DD28-22B4-64F2-4A99-C128192B85BB}"/>
          </ac:spMkLst>
        </pc:spChg>
        <pc:spChg chg="mod">
          <ac:chgData name="Faure, Didier" userId="791ba54c-1f49-4f2e-b537-01eab0413206" providerId="ADAL" clId="{5C7CE2AE-0A87-423F-AB40-CCD85F76F0FC}" dt="2025-10-09T16:47:06.672" v="74" actId="14100"/>
          <ac:spMkLst>
            <pc:docMk/>
            <pc:sldMk cId="3556982691" sldId="2147483499"/>
            <ac:spMk id="75" creationId="{ED133E87-7334-5DAE-45D3-5C83D05C9F54}"/>
          </ac:spMkLst>
        </pc:spChg>
      </pc:sldChg>
    </pc:docChg>
  </pc:docChgLst>
  <pc:docChgLst>
    <pc:chgData name="Faure, Didier" userId="791ba54c-1f49-4f2e-b537-01eab0413206" providerId="ADAL" clId="{A38F6488-3BB8-4D5B-9D72-1ADF579BA110}"/>
    <pc:docChg chg="undo custSel modSld">
      <pc:chgData name="Faure, Didier" userId="791ba54c-1f49-4f2e-b537-01eab0413206" providerId="ADAL" clId="{A38F6488-3BB8-4D5B-9D72-1ADF579BA110}" dt="2025-04-18T15:46:42.136" v="852" actId="2085"/>
      <pc:docMkLst>
        <pc:docMk/>
      </pc:docMkLst>
      <pc:sldChg chg="addSp delSp modSp mod">
        <pc:chgData name="Faure, Didier" userId="791ba54c-1f49-4f2e-b537-01eab0413206" providerId="ADAL" clId="{A38F6488-3BB8-4D5B-9D72-1ADF579BA110}" dt="2025-04-18T15:46:42.136" v="852" actId="2085"/>
        <pc:sldMkLst>
          <pc:docMk/>
          <pc:sldMk cId="4193791004" sldId="256"/>
        </pc:sldMkLst>
      </pc:sldChg>
    </pc:docChg>
  </pc:docChgLst>
  <pc:docChgLst>
    <pc:chgData name="Faure, Didier" userId="791ba54c-1f49-4f2e-b537-01eab0413206" providerId="ADAL" clId="{5FDCEFFD-FD8D-4960-8B07-58975E47DB89}"/>
    <pc:docChg chg="custSel modSld">
      <pc:chgData name="Faure, Didier" userId="791ba54c-1f49-4f2e-b537-01eab0413206" providerId="ADAL" clId="{5FDCEFFD-FD8D-4960-8B07-58975E47DB89}" dt="2025-07-15T13:22:17.076" v="176" actId="113"/>
      <pc:docMkLst>
        <pc:docMk/>
      </pc:docMkLst>
      <pc:sldChg chg="addSp delSp modSp mod">
        <pc:chgData name="Faure, Didier" userId="791ba54c-1f49-4f2e-b537-01eab0413206" providerId="ADAL" clId="{5FDCEFFD-FD8D-4960-8B07-58975E47DB89}" dt="2025-07-15T13:22:17.076" v="176" actId="113"/>
        <pc:sldMkLst>
          <pc:docMk/>
          <pc:sldMk cId="4193791004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9820-799F-46B0-B403-8EF06447CA3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99DC-7574-4283-BC5D-F675C41823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C99DC-7574-4283-BC5D-F675C4182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449" y="6492875"/>
            <a:ext cx="944551" cy="365125"/>
          </a:xfrm>
        </p:spPr>
        <p:txBody>
          <a:bodyPr/>
          <a:lstStyle/>
          <a:p>
            <a:fld id="{934FB8B7-B7AF-47CA-85FB-8FC36CC5038C}" type="datetime1">
              <a:rPr lang="fr-FR" smtClean="0"/>
              <a:t>09/10/2025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45B1-3826-4934-862E-126CD0BFD5CD}" type="datetime1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17F-CC34-484E-9D88-AFBB5C7755BA}" type="datetime1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BB5-C1E0-4ECB-839A-AB26B8B91CBC}" type="datetime1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DB2F-DEA9-4CC3-B421-E237012DE1D5}" type="datetime1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CA98-35AE-4CB5-8EE5-829BC836E2AC}" type="datetime1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59EA-E29E-4097-A082-4253AB5B0D9F}" type="datetime1">
              <a:rPr lang="fr-FR" smtClean="0"/>
              <a:t>09/10/2025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D0A9-6C3D-4E97-85E1-30A76EEE12F3}" type="datetime1">
              <a:rPr lang="fr-FR" smtClean="0"/>
              <a:t>09/10/2025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AD9-09F8-4826-8499-25E5C96EC8D0}" type="datetime1">
              <a:rPr lang="fr-FR" smtClean="0"/>
              <a:t>09/10/2025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2F26-30FA-4B7C-B025-62999D84C7E7}" type="datetime1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C83-613D-483B-89E2-74F5EFCBF8BB}" type="datetime1">
              <a:rPr lang="fr-FR" smtClean="0"/>
              <a:t>09/10/2025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D768-2C13-4A43-A995-1041FFAE84DA}" type="datetime1">
              <a:rPr lang="fr-FR" smtClean="0"/>
              <a:t>09/10/2025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>
            <a:extLst>
              <a:ext uri="{FF2B5EF4-FFF2-40B4-BE49-F238E27FC236}">
                <a16:creationId xmlns:a16="http://schemas.microsoft.com/office/drawing/2014/main" id="{63FE8F9E-3852-DEEE-6806-644C3E35F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906" y="4546983"/>
            <a:ext cx="3003509" cy="2076008"/>
          </a:xfrm>
          <a:prstGeom prst="rect">
            <a:avLst/>
          </a:prstGeom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05D52BF4-8976-8A61-FDC2-81D955A42511}"/>
              </a:ext>
            </a:extLst>
          </p:cNvPr>
          <p:cNvGrpSpPr/>
          <p:nvPr/>
        </p:nvGrpSpPr>
        <p:grpSpPr>
          <a:xfrm>
            <a:off x="10099803" y="1353590"/>
            <a:ext cx="1929548" cy="1715142"/>
            <a:chOff x="9653547" y="1511570"/>
            <a:chExt cx="2160611" cy="2055581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8E149B54-0BB3-5F3F-7C6B-0246BFE0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3547" y="1511570"/>
              <a:ext cx="2160611" cy="2055581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DB083A00-F913-F75F-0E8C-45273F4AC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54438">
              <a:off x="10146111" y="2154471"/>
              <a:ext cx="1549321" cy="587250"/>
            </a:xfrm>
            <a:prstGeom prst="rect">
              <a:avLst/>
            </a:prstGeom>
            <a:effectLst>
              <a:softEdge rad="317500"/>
            </a:effectLst>
            <a:scene3d>
              <a:camera prst="orthographicFront"/>
              <a:lightRig rig="morning" dir="t"/>
            </a:scene3d>
          </p:spPr>
        </p:pic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DD08A26D-ADB6-CBB6-F054-057E283C3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763" y="2663405"/>
            <a:ext cx="1457118" cy="1469625"/>
          </a:xfrm>
          <a:prstGeom prst="rect">
            <a:avLst/>
          </a:prstGeom>
        </p:spPr>
      </p:pic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71986" y="1600565"/>
            <a:ext cx="3248758" cy="4074244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36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marR="271145" indent="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Upgrading your HMI to Windows 10 is your best bet to </a:t>
            </a:r>
            <a:r>
              <a:rPr lang="en-US" b="1" spc="-5" dirty="0">
                <a:latin typeface="Arial"/>
                <a:cs typeface="Arial"/>
              </a:rPr>
              <a:t>stay safe from the ever-evolving threats</a:t>
            </a:r>
            <a:r>
              <a:rPr lang="en-US" spc="-5" dirty="0">
                <a:latin typeface="Arial"/>
                <a:cs typeface="Arial"/>
              </a:rPr>
              <a:t> from viruses. 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System updates for a longer period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altLang="it-IT" b="1" spc="-5" dirty="0">
                <a:latin typeface="Arial"/>
                <a:cs typeface="Arial"/>
              </a:rPr>
              <a:t>Cybersecurity </a:t>
            </a:r>
            <a:r>
              <a:rPr lang="en-US" altLang="it-IT" spc="-5" dirty="0">
                <a:latin typeface="Arial"/>
                <a:cs typeface="Arial"/>
              </a:rPr>
              <a:t>features with </a:t>
            </a:r>
            <a:r>
              <a:rPr lang="en-US" altLang="it-IT" b="1" spc="-5" dirty="0">
                <a:latin typeface="Arial"/>
                <a:cs typeface="Arial"/>
              </a:rPr>
              <a:t>e</a:t>
            </a:r>
            <a:r>
              <a:rPr lang="en-US" b="1" spc="-5" dirty="0">
                <a:latin typeface="Arial"/>
                <a:cs typeface="Arial"/>
              </a:rPr>
              <a:t>xcellent virus protection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b="1" spc="-5" dirty="0">
                <a:latin typeface="Arial"/>
                <a:cs typeface="Arial"/>
              </a:rPr>
              <a:t>20% faster </a:t>
            </a:r>
            <a:r>
              <a:rPr lang="en-US" spc="-5" dirty="0">
                <a:latin typeface="Arial"/>
                <a:cs typeface="Arial"/>
              </a:rPr>
              <a:t>operating system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ea typeface="Calibri" panose="020F0502020204030204"/>
                <a:cs typeface="Arial"/>
              </a:rPr>
              <a:t>Image higher quality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ea typeface="Calibri" panose="020F0502020204030204"/>
                <a:cs typeface="Arial"/>
              </a:rPr>
              <a:t>Improved Heat Resistance (when new PCC)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Defense countermeasures and  patching systems</a:t>
            </a:r>
            <a:endParaRPr lang="en-US" spc="-5" dirty="0">
              <a:latin typeface="Arial"/>
              <a:ea typeface="Calibri" panose="020F0502020204030204"/>
              <a:cs typeface="Arial"/>
            </a:endParaRP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Reduce</a:t>
            </a:r>
            <a:r>
              <a:rPr lang="en-US" b="0" spc="-5" dirty="0">
                <a:latin typeface="Arial"/>
                <a:cs typeface="Arial"/>
              </a:rPr>
              <a:t> damages and harms caused by human error</a:t>
            </a:r>
            <a:r>
              <a:rPr lang="en-US" spc="-5" dirty="0">
                <a:latin typeface="Arial"/>
                <a:cs typeface="Arial"/>
              </a:rPr>
              <a:t> / external devices connection.</a:t>
            </a:r>
          </a:p>
          <a:p>
            <a:pPr marL="101600" marR="271145" indent="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endParaRPr lang="en-US" b="1" spc="-5" dirty="0">
              <a:solidFill>
                <a:srgbClr val="E74B00"/>
              </a:solidFill>
              <a:latin typeface="Arial"/>
              <a:cs typeface="Arial"/>
            </a:endParaRPr>
          </a:p>
          <a:p>
            <a:pPr marL="101600" marR="271145" indent="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b="1" spc="-5" dirty="0">
                <a:solidFill>
                  <a:srgbClr val="E74B00"/>
                </a:solidFill>
                <a:latin typeface="Arial"/>
                <a:cs typeface="Arial"/>
              </a:rPr>
              <a:t>It’s time to upgrade to Windows10</a:t>
            </a: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68921" y="1305852"/>
            <a:ext cx="3251823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52377" y="1601417"/>
            <a:ext cx="3266275" cy="219625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08000" tIns="108000" rIns="0" bIns="108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marR="501015" indent="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None/>
              <a:tabLst>
                <a:tab pos="291465" algn="l"/>
              </a:tabLst>
            </a:pPr>
            <a:r>
              <a:rPr lang="en-US" sz="1200" b="0" i="1" spc="-5">
                <a:latin typeface="Arial" panose="020B0604020202020204" pitchFamily="34" charset="0"/>
                <a:cs typeface="Arial" panose="020B0604020202020204" pitchFamily="34" charset="0"/>
              </a:rPr>
              <a:t>Depending on current</a:t>
            </a:r>
            <a:r>
              <a:rPr lang="en-US" i="1" spc="-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1" spc="-5">
                <a:latin typeface="Arial" panose="020B0604020202020204" pitchFamily="34" charset="0"/>
                <a:cs typeface="Arial" panose="020B0604020202020204" pitchFamily="34" charset="0"/>
              </a:rPr>
              <a:t>configuration of your equipment</a:t>
            </a:r>
            <a:r>
              <a:rPr lang="en-US" sz="1200" b="0" spc="-5">
                <a:latin typeface="Arial" panose="020B0604020202020204" pitchFamily="34" charset="0"/>
                <a:cs typeface="Arial" panose="020B0604020202020204" pitchFamily="34" charset="0"/>
              </a:rPr>
              <a:t>, the proposed kit to migrate your HMI to W10</a:t>
            </a:r>
            <a:r>
              <a:rPr lang="en-US" spc="-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spc="-5">
                <a:latin typeface="Arial" panose="020B0604020202020204" pitchFamily="34" charset="0"/>
                <a:cs typeface="Arial" panose="020B0604020202020204" pitchFamily="34" charset="0"/>
              </a:rPr>
              <a:t>include: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>
                <a:latin typeface="Arial" panose="020B0604020202020204" pitchFamily="34" charset="0"/>
                <a:cs typeface="Arial" panose="020B0604020202020204" pitchFamily="34" charset="0"/>
              </a:rPr>
              <a:t>New HD  - New </a:t>
            </a:r>
            <a:r>
              <a:rPr lang="en-US" sz="1200" b="0" spc="-5" err="1">
                <a:latin typeface="Arial" panose="020B0604020202020204" pitchFamily="34" charset="0"/>
                <a:cs typeface="Arial" panose="020B0604020202020204" pitchFamily="34" charset="0"/>
              </a:rPr>
              <a:t>Eprom</a:t>
            </a:r>
            <a:br>
              <a:rPr lang="en-US" sz="1200" b="0" spc="-5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spc="-5">
                <a:latin typeface="Arial" panose="020B0604020202020204" pitchFamily="34" charset="0"/>
                <a:cs typeface="Arial" panose="020B0604020202020204" pitchFamily="34" charset="0"/>
              </a:rPr>
              <a:t>Security controls </a:t>
            </a:r>
            <a:r>
              <a:rPr lang="en-US" spc="-5">
                <a:latin typeface="Arial" panose="020B0604020202020204" pitchFamily="34" charset="0"/>
                <a:cs typeface="Arial" panose="020B0604020202020204" pitchFamily="34" charset="0"/>
              </a:rPr>
              <a:t>up to date. </a:t>
            </a:r>
            <a:r>
              <a:rPr lang="en-US" sz="1200" b="0" spc="-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0" spc="-5">
                <a:latin typeface="Arial" panose="020B0604020202020204" pitchFamily="34" charset="0"/>
                <a:cs typeface="Arial" panose="020B0604020202020204" pitchFamily="34" charset="0"/>
              </a:rPr>
              <a:t>(patching and hardening)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>
                <a:latin typeface="Arial" panose="020B0604020202020204" pitchFamily="34" charset="0"/>
                <a:cs typeface="Arial" panose="020B0604020202020204" pitchFamily="34" charset="0"/>
              </a:rPr>
              <a:t>New Touchscreen + PC</a:t>
            </a:r>
            <a:br>
              <a:rPr lang="en-US" sz="1200" b="0" spc="-5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0" i="1" spc="-5">
                <a:latin typeface="Arial" panose="020B0604020202020204" pitchFamily="34" charset="0"/>
                <a:cs typeface="Arial" panose="020B0604020202020204" pitchFamily="34" charset="0"/>
              </a:rPr>
              <a:t>IPC962HR / APC910 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b="0" spc="-5">
                <a:latin typeface="Arial" panose="020B0604020202020204" pitchFamily="34" charset="0"/>
                <a:cs typeface="Arial" panose="020B0604020202020204" pitchFamily="34" charset="0"/>
              </a:rPr>
              <a:t>CPUs Wheel / Oven / Transfer / Preform Feeder / Safety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52377" y="1297946"/>
            <a:ext cx="3266275" cy="302540"/>
            <a:chOff x="2606737" y="1288016"/>
            <a:chExt cx="326627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06737" y="1288016"/>
              <a:ext cx="326627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701944" y="1328243"/>
              <a:ext cx="1880184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2" y="334805"/>
            <a:ext cx="650548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dirty="0">
                <a:solidFill>
                  <a:srgbClr val="E74B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OPERATE YOUR BUSINESS SAFELY</a:t>
            </a:r>
            <a:endParaRPr lang="fr-FR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66393" y="791341"/>
            <a:ext cx="8444950" cy="50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Calibri"/>
                <a:ea typeface="Calibri"/>
                <a:cs typeface="Arial"/>
              </a:rPr>
              <a:t>Ref. 2096 - </a:t>
            </a:r>
            <a:r>
              <a:rPr lang="en-GB" sz="2400" dirty="0">
                <a:solidFill>
                  <a:srgbClr val="E74B00"/>
                </a:solidFill>
                <a:ea typeface="+mn-lt"/>
                <a:cs typeface="+mn-lt"/>
              </a:rPr>
              <a:t>HMI migration to Windows 10 for MATRIX Blower 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RFQ : 23-56k€ 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162654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Not applicable.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1924625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750611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2 to 16 MenDays **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529208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337883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1 to 8 days.* 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11648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38026" y="4161380"/>
            <a:ext cx="2124149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*according to equipment generation</a:t>
            </a:r>
            <a:br>
              <a:rPr lang="en-GB" sz="800" b="0" i="1" kern="12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0" i="1" kern="12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configuration. </a:t>
            </a:r>
            <a:endParaRPr lang="en-GB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0" i="1" kern="12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* Installation not included in Budget price.</a:t>
            </a:r>
            <a:endParaRPr lang="en-GB" sz="800" b="0" i="1" kern="1200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5084587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253535" y="6348394"/>
            <a:ext cx="1963125" cy="274585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>
                <a:latin typeface="Arial"/>
                <a:cs typeface="Arial"/>
              </a:rPr>
              <a:t>Matrix Blower </a:t>
            </a:r>
            <a:endParaRPr lang="fr-FR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253534" y="6205624"/>
            <a:ext cx="1974457" cy="854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280213"/>
            <a:ext cx="2150010" cy="917100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 Cloud Connectivity #DIG009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 W10 migration for Filler #HS130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 W10 migration Labeler #AX28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W10 for Bottle Washer #VRB055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and all Eqpt of the line</a:t>
            </a:r>
          </a:p>
          <a:p>
            <a:pPr marL="99060" indent="-99060">
              <a:buClr>
                <a:srgbClr val="E74B00"/>
              </a:buClr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8796771" y="174568"/>
            <a:ext cx="3135367" cy="611185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8900749" y="241732"/>
            <a:ext cx="2913409" cy="544114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OBSOLESCENCE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203348" y="959908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7564" y="135825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53413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testo 38">
            <a:extLst>
              <a:ext uri="{FF2B5EF4-FFF2-40B4-BE49-F238E27FC236}">
                <a16:creationId xmlns:a16="http://schemas.microsoft.com/office/drawing/2014/main" id="{705F9B2C-3D52-F648-3594-3526335B0A91}"/>
              </a:ext>
            </a:extLst>
          </p:cNvPr>
          <p:cNvSpPr txBox="1">
            <a:spLocks/>
          </p:cNvSpPr>
          <p:nvPr/>
        </p:nvSpPr>
        <p:spPr>
          <a:xfrm>
            <a:off x="3491344" y="5816871"/>
            <a:ext cx="5638587" cy="8665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</a:ln>
          <a:effectLst>
            <a:softEdge rad="63500"/>
          </a:effectLst>
        </p:spPr>
        <p:txBody>
          <a:bodyPr lIns="0" tIns="144000" rIns="0" bIns="108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marR="271145" indent="0" algn="ctr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sz="1600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 case of Blower in </a:t>
            </a:r>
            <a:r>
              <a:rPr lang="en-US" sz="16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COMBI </a:t>
            </a:r>
            <a:r>
              <a:rPr lang="en-US" sz="1600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configuration, it is mandatory to </a:t>
            </a:r>
            <a:r>
              <a:rPr lang="en-US" sz="16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upgrade also the Filler with Windows 10.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4F50D3-BDEF-CA38-E8A5-C7C417709B1E}"/>
              </a:ext>
            </a:extLst>
          </p:cNvPr>
          <p:cNvGrpSpPr/>
          <p:nvPr/>
        </p:nvGrpSpPr>
        <p:grpSpPr>
          <a:xfrm>
            <a:off x="6147584" y="3898834"/>
            <a:ext cx="3106821" cy="1816872"/>
            <a:chOff x="6069085" y="3809486"/>
            <a:chExt cx="3296761" cy="2045523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71A63660-6EFB-3C2E-5917-715ABA846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69085" y="3809486"/>
              <a:ext cx="3266276" cy="1999479"/>
            </a:xfrm>
            <a:prstGeom prst="rect">
              <a:avLst/>
            </a:prstGeom>
          </p:spPr>
        </p:pic>
        <p:pic>
          <p:nvPicPr>
            <p:cNvPr id="98" name="Picture 9">
              <a:extLst>
                <a:ext uri="{FF2B5EF4-FFF2-40B4-BE49-F238E27FC236}">
                  <a16:creationId xmlns:a16="http://schemas.microsoft.com/office/drawing/2014/main" id="{AC0308FC-FEB1-ACCC-D569-19C74010F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75000"/>
            </a:blip>
            <a:stretch>
              <a:fillRect/>
            </a:stretch>
          </p:blipFill>
          <p:spPr>
            <a:xfrm>
              <a:off x="6092135" y="5004949"/>
              <a:ext cx="1415744" cy="85006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FADEF7D-3E3D-36E3-743F-73BDCEBE1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67000"/>
            </a:blip>
            <a:stretch>
              <a:fillRect/>
            </a:stretch>
          </p:blipFill>
          <p:spPr>
            <a:xfrm>
              <a:off x="8719582" y="4507655"/>
              <a:ext cx="646264" cy="620791"/>
            </a:xfrm>
            <a:prstGeom prst="rect">
              <a:avLst/>
            </a:prstGeom>
            <a:effectLst>
              <a:softEdge rad="50800"/>
            </a:effectLst>
          </p:spPr>
        </p:pic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21B7B815-9A0E-3634-E802-34E0ED1148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0745" y="5855009"/>
            <a:ext cx="810600" cy="80822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40802EB-0710-C2CA-B812-97D7711680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90114" y="3773032"/>
            <a:ext cx="701599" cy="5249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F18ABAD-DAE1-3276-B6C0-F18806585B5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54077" y="3279931"/>
            <a:ext cx="475273" cy="52489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D9F392C-C654-D90F-017B-ABA753746A9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111343" y="3007253"/>
            <a:ext cx="478251" cy="411296"/>
          </a:xfrm>
          <a:prstGeom prst="rect">
            <a:avLst/>
          </a:prstGeom>
        </p:spPr>
      </p:pic>
      <p:sp>
        <p:nvSpPr>
          <p:cNvPr id="3" name="Segnaposto testo 13">
            <a:extLst>
              <a:ext uri="{FF2B5EF4-FFF2-40B4-BE49-F238E27FC236}">
                <a16:creationId xmlns:a16="http://schemas.microsoft.com/office/drawing/2014/main" id="{3BE3FE54-1FEA-A481-1AB0-7C8D29FDC172}"/>
              </a:ext>
            </a:extLst>
          </p:cNvPr>
          <p:cNvSpPr txBox="1">
            <a:spLocks/>
          </p:cNvSpPr>
          <p:nvPr/>
        </p:nvSpPr>
        <p:spPr>
          <a:xfrm>
            <a:off x="1844377" y="2179997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gnaposto testo 13">
            <a:extLst>
              <a:ext uri="{FF2B5EF4-FFF2-40B4-BE49-F238E27FC236}">
                <a16:creationId xmlns:a16="http://schemas.microsoft.com/office/drawing/2014/main" id="{09794B3E-326D-9D74-7842-2B784FDC475B}"/>
              </a:ext>
            </a:extLst>
          </p:cNvPr>
          <p:cNvSpPr txBox="1">
            <a:spLocks/>
          </p:cNvSpPr>
          <p:nvPr/>
        </p:nvSpPr>
        <p:spPr>
          <a:xfrm>
            <a:off x="264866" y="3873311"/>
            <a:ext cx="1963125" cy="393248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/>
                <a:cs typeface="Arial"/>
              </a:rPr>
              <a:t>12 weeks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26CC071-0D82-1D3E-9822-C14875C5806D}"/>
              </a:ext>
            </a:extLst>
          </p:cNvPr>
          <p:cNvSpPr txBox="1"/>
          <p:nvPr/>
        </p:nvSpPr>
        <p:spPr>
          <a:xfrm>
            <a:off x="199050" y="368645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/>
                <a:cs typeface="Arial"/>
              </a:rPr>
              <a:t>Lead Time:</a:t>
            </a:r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826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8179AB-14AC-4976-916D-86CB9B8AF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085614-C2FF-4D17-9119-F7B500387D0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287c254b-2107-4f11-bbf4-c30bafcb0414"/>
    <ds:schemaRef ds:uri="http://schemas.microsoft.com/office/infopath/2007/PartnerControls"/>
    <ds:schemaRef ds:uri="7d5dec9a-9e8b-443d-b3d9-4436fe769d7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B18C3E-6CAC-4194-8C4F-363F58C336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263</Words>
  <Application>Microsoft Office PowerPoint</Application>
  <PresentationFormat>Grand écran</PresentationFormat>
  <Paragraphs>42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Faure, Didier</cp:lastModifiedBy>
  <cp:revision>118</cp:revision>
  <dcterms:created xsi:type="dcterms:W3CDTF">2024-04-17T11:49:06Z</dcterms:created>
  <dcterms:modified xsi:type="dcterms:W3CDTF">2025-10-09T16:49:55Z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