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7481522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4B00"/>
    <a:srgbClr val="FF6600"/>
    <a:srgbClr val="FFE8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F69107-F8A2-48E9-98B3-F3C712531E51}" v="27" dt="2025-12-23T08:50:28.8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ure, Didier" userId="791ba54c-1f49-4f2e-b537-01eab0413206" providerId="ADAL" clId="{FCA551CB-38FB-4C82-9570-91854B657E87}"/>
    <pc:docChg chg="undo custSel modSld">
      <pc:chgData name="Faure, Didier" userId="791ba54c-1f49-4f2e-b537-01eab0413206" providerId="ADAL" clId="{FCA551CB-38FB-4C82-9570-91854B657E87}" dt="2025-12-23T16:13:38.978" v="801" actId="14100"/>
      <pc:docMkLst>
        <pc:docMk/>
      </pc:docMkLst>
      <pc:sldChg chg="addSp delSp modSp mod">
        <pc:chgData name="Faure, Didier" userId="791ba54c-1f49-4f2e-b537-01eab0413206" providerId="ADAL" clId="{FCA551CB-38FB-4C82-9570-91854B657E87}" dt="2025-12-23T16:13:38.978" v="801" actId="14100"/>
        <pc:sldMkLst>
          <pc:docMk/>
          <pc:sldMk cId="2008759033" sldId="2147481522"/>
        </pc:sldMkLst>
        <pc:spChg chg="add mod">
          <ac:chgData name="Faure, Didier" userId="791ba54c-1f49-4f2e-b537-01eab0413206" providerId="ADAL" clId="{FCA551CB-38FB-4C82-9570-91854B657E87}" dt="2025-12-23T15:15:45.881" v="790" actId="6549"/>
          <ac:spMkLst>
            <pc:docMk/>
            <pc:sldMk cId="2008759033" sldId="2147481522"/>
            <ac:spMk id="5" creationId="{F59BB064-20D1-4152-790A-7A2478EF8710}"/>
          </ac:spMkLst>
        </pc:spChg>
        <pc:spChg chg="add mod">
          <ac:chgData name="Faure, Didier" userId="791ba54c-1f49-4f2e-b537-01eab0413206" providerId="ADAL" clId="{FCA551CB-38FB-4C82-9570-91854B657E87}" dt="2025-12-22T17:38:34.539" v="157"/>
          <ac:spMkLst>
            <pc:docMk/>
            <pc:sldMk cId="2008759033" sldId="2147481522"/>
            <ac:spMk id="7" creationId="{215F9754-B113-58BC-CDE6-A04957BACFC9}"/>
          </ac:spMkLst>
        </pc:spChg>
        <pc:spChg chg="add mod">
          <ac:chgData name="Faure, Didier" userId="791ba54c-1f49-4f2e-b537-01eab0413206" providerId="ADAL" clId="{FCA551CB-38FB-4C82-9570-91854B657E87}" dt="2025-12-22T17:39:15.350" v="178" actId="113"/>
          <ac:spMkLst>
            <pc:docMk/>
            <pc:sldMk cId="2008759033" sldId="2147481522"/>
            <ac:spMk id="8" creationId="{16104932-57DD-1C1E-D1F5-D85EE88F0421}"/>
          </ac:spMkLst>
        </pc:spChg>
        <pc:spChg chg="add mod">
          <ac:chgData name="Faure, Didier" userId="791ba54c-1f49-4f2e-b537-01eab0413206" providerId="ADAL" clId="{FCA551CB-38FB-4C82-9570-91854B657E87}" dt="2025-12-23T08:56:09.614" v="756" actId="20577"/>
          <ac:spMkLst>
            <pc:docMk/>
            <pc:sldMk cId="2008759033" sldId="2147481522"/>
            <ac:spMk id="9" creationId="{564F2F67-BFD3-78E6-092B-BEF99259D69C}"/>
          </ac:spMkLst>
        </pc:spChg>
        <pc:spChg chg="add mod">
          <ac:chgData name="Faure, Didier" userId="791ba54c-1f49-4f2e-b537-01eab0413206" providerId="ADAL" clId="{FCA551CB-38FB-4C82-9570-91854B657E87}" dt="2025-12-23T08:56:03.984" v="755" actId="1035"/>
          <ac:spMkLst>
            <pc:docMk/>
            <pc:sldMk cId="2008759033" sldId="2147481522"/>
            <ac:spMk id="10" creationId="{57AD802C-2B51-7DE1-5004-0D36EC2867FA}"/>
          </ac:spMkLst>
        </pc:spChg>
        <pc:spChg chg="add mod">
          <ac:chgData name="Faure, Didier" userId="791ba54c-1f49-4f2e-b537-01eab0413206" providerId="ADAL" clId="{FCA551CB-38FB-4C82-9570-91854B657E87}" dt="2025-12-23T15:14:55.154" v="781" actId="20577"/>
          <ac:spMkLst>
            <pc:docMk/>
            <pc:sldMk cId="2008759033" sldId="2147481522"/>
            <ac:spMk id="11" creationId="{8976D9B5-E296-2BC9-D2D2-F3CEBE4BAFFE}"/>
          </ac:spMkLst>
        </pc:spChg>
        <pc:spChg chg="add mod">
          <ac:chgData name="Faure, Didier" userId="791ba54c-1f49-4f2e-b537-01eab0413206" providerId="ADAL" clId="{FCA551CB-38FB-4C82-9570-91854B657E87}" dt="2025-12-22T17:38:34.539" v="157"/>
          <ac:spMkLst>
            <pc:docMk/>
            <pc:sldMk cId="2008759033" sldId="2147481522"/>
            <ac:spMk id="12" creationId="{F4847867-1B3A-35D2-E9A2-051DD23CC733}"/>
          </ac:spMkLst>
        </pc:spChg>
        <pc:spChg chg="add mod">
          <ac:chgData name="Faure, Didier" userId="791ba54c-1f49-4f2e-b537-01eab0413206" providerId="ADAL" clId="{FCA551CB-38FB-4C82-9570-91854B657E87}" dt="2025-12-22T17:38:34.539" v="157"/>
          <ac:spMkLst>
            <pc:docMk/>
            <pc:sldMk cId="2008759033" sldId="2147481522"/>
            <ac:spMk id="13" creationId="{A398AB8D-EF6C-44DD-7D95-ADF7224B5694}"/>
          </ac:spMkLst>
        </pc:spChg>
        <pc:spChg chg="add mod">
          <ac:chgData name="Faure, Didier" userId="791ba54c-1f49-4f2e-b537-01eab0413206" providerId="ADAL" clId="{FCA551CB-38FB-4C82-9570-91854B657E87}" dt="2025-12-22T17:42:56.567" v="321" actId="20577"/>
          <ac:spMkLst>
            <pc:docMk/>
            <pc:sldMk cId="2008759033" sldId="2147481522"/>
            <ac:spMk id="14" creationId="{67C82717-D473-F41C-EB6F-7D778B794A4D}"/>
          </ac:spMkLst>
        </pc:spChg>
        <pc:spChg chg="add mod">
          <ac:chgData name="Faure, Didier" userId="791ba54c-1f49-4f2e-b537-01eab0413206" providerId="ADAL" clId="{FCA551CB-38FB-4C82-9570-91854B657E87}" dt="2025-12-23T08:14:43.370" v="575" actId="1037"/>
          <ac:spMkLst>
            <pc:docMk/>
            <pc:sldMk cId="2008759033" sldId="2147481522"/>
            <ac:spMk id="17" creationId="{4BFFF836-1487-286F-3AEA-60012EB8395A}"/>
          </ac:spMkLst>
        </pc:spChg>
        <pc:spChg chg="add mod">
          <ac:chgData name="Faure, Didier" userId="791ba54c-1f49-4f2e-b537-01eab0413206" providerId="ADAL" clId="{FCA551CB-38FB-4C82-9570-91854B657E87}" dt="2025-12-23T08:15:22.571" v="578" actId="1037"/>
          <ac:spMkLst>
            <pc:docMk/>
            <pc:sldMk cId="2008759033" sldId="2147481522"/>
            <ac:spMk id="20" creationId="{BDCCD68F-C439-63C0-938C-1ED061139590}"/>
          </ac:spMkLst>
        </pc:spChg>
        <pc:spChg chg="add mod">
          <ac:chgData name="Faure, Didier" userId="791ba54c-1f49-4f2e-b537-01eab0413206" providerId="ADAL" clId="{FCA551CB-38FB-4C82-9570-91854B657E87}" dt="2025-12-23T08:50:46.557" v="722" actId="1076"/>
          <ac:spMkLst>
            <pc:docMk/>
            <pc:sldMk cId="2008759033" sldId="2147481522"/>
            <ac:spMk id="28" creationId="{369B43F8-2DEA-7584-10F5-A906E36351AA}"/>
          </ac:spMkLst>
        </pc:spChg>
        <pc:spChg chg="mod">
          <ac:chgData name="Faure, Didier" userId="791ba54c-1f49-4f2e-b537-01eab0413206" providerId="ADAL" clId="{FCA551CB-38FB-4C82-9570-91854B657E87}" dt="2025-12-23T08:37:35.279" v="671" actId="1038"/>
          <ac:spMkLst>
            <pc:docMk/>
            <pc:sldMk cId="2008759033" sldId="2147481522"/>
            <ac:spMk id="29" creationId="{A065D1BD-6027-BCDF-B4CB-20E46A0DA95F}"/>
          </ac:spMkLst>
        </pc:spChg>
        <pc:spChg chg="del mod">
          <ac:chgData name="Faure, Didier" userId="791ba54c-1f49-4f2e-b537-01eab0413206" providerId="ADAL" clId="{FCA551CB-38FB-4C82-9570-91854B657E87}" dt="2025-12-22T17:38:17.495" v="150" actId="478"/>
          <ac:spMkLst>
            <pc:docMk/>
            <pc:sldMk cId="2008759033" sldId="2147481522"/>
            <ac:spMk id="43" creationId="{1F7E0432-1F21-8AC7-7570-37C7A60BDDC9}"/>
          </ac:spMkLst>
        </pc:spChg>
        <pc:spChg chg="del mod">
          <ac:chgData name="Faure, Didier" userId="791ba54c-1f49-4f2e-b537-01eab0413206" providerId="ADAL" clId="{FCA551CB-38FB-4C82-9570-91854B657E87}" dt="2025-12-22T17:38:15.882" v="149" actId="478"/>
          <ac:spMkLst>
            <pc:docMk/>
            <pc:sldMk cId="2008759033" sldId="2147481522"/>
            <ac:spMk id="44" creationId="{16E06F8D-06AE-D0BD-E586-7D555981C48C}"/>
          </ac:spMkLst>
        </pc:spChg>
        <pc:spChg chg="mod">
          <ac:chgData name="Faure, Didier" userId="791ba54c-1f49-4f2e-b537-01eab0413206" providerId="ADAL" clId="{FCA551CB-38FB-4C82-9570-91854B657E87}" dt="2025-12-23T08:54:35.593" v="730" actId="14100"/>
          <ac:spMkLst>
            <pc:docMk/>
            <pc:sldMk cId="2008759033" sldId="2147481522"/>
            <ac:spMk id="45" creationId="{462D28B0-096D-D35E-8480-2F192B64945A}"/>
          </ac:spMkLst>
        </pc:spChg>
        <pc:spChg chg="mod">
          <ac:chgData name="Faure, Didier" userId="791ba54c-1f49-4f2e-b537-01eab0413206" providerId="ADAL" clId="{FCA551CB-38FB-4C82-9570-91854B657E87}" dt="2025-12-23T08:54:24.451" v="728" actId="14100"/>
          <ac:spMkLst>
            <pc:docMk/>
            <pc:sldMk cId="2008759033" sldId="2147481522"/>
            <ac:spMk id="52" creationId="{2D983DB6-86B6-2BF3-FCC8-46E7B8EBA5A3}"/>
          </ac:spMkLst>
        </pc:spChg>
        <pc:spChg chg="del">
          <ac:chgData name="Faure, Didier" userId="791ba54c-1f49-4f2e-b537-01eab0413206" providerId="ADAL" clId="{FCA551CB-38FB-4C82-9570-91854B657E87}" dt="2025-12-22T17:38:23.537" v="152" actId="478"/>
          <ac:spMkLst>
            <pc:docMk/>
            <pc:sldMk cId="2008759033" sldId="2147481522"/>
            <ac:spMk id="58" creationId="{F00B6BB3-A3E3-CA84-7476-821AFB2B3491}"/>
          </ac:spMkLst>
        </pc:spChg>
        <pc:spChg chg="del">
          <ac:chgData name="Faure, Didier" userId="791ba54c-1f49-4f2e-b537-01eab0413206" providerId="ADAL" clId="{FCA551CB-38FB-4C82-9570-91854B657E87}" dt="2025-12-22T17:38:21.392" v="151" actId="478"/>
          <ac:spMkLst>
            <pc:docMk/>
            <pc:sldMk cId="2008759033" sldId="2147481522"/>
            <ac:spMk id="59" creationId="{E3910491-7723-94C0-C7FE-8B2C1EE14CC9}"/>
          </ac:spMkLst>
        </pc:spChg>
        <pc:spChg chg="del">
          <ac:chgData name="Faure, Didier" userId="791ba54c-1f49-4f2e-b537-01eab0413206" providerId="ADAL" clId="{FCA551CB-38FB-4C82-9570-91854B657E87}" dt="2025-12-22T17:38:28.842" v="154" actId="478"/>
          <ac:spMkLst>
            <pc:docMk/>
            <pc:sldMk cId="2008759033" sldId="2147481522"/>
            <ac:spMk id="60" creationId="{25E502BD-5210-E88A-3E4F-EC45F2B1D2B3}"/>
          </ac:spMkLst>
        </pc:spChg>
        <pc:spChg chg="mod">
          <ac:chgData name="Faure, Didier" userId="791ba54c-1f49-4f2e-b537-01eab0413206" providerId="ADAL" clId="{FCA551CB-38FB-4C82-9570-91854B657E87}" dt="2025-12-23T15:18:00.982" v="800" actId="20577"/>
          <ac:spMkLst>
            <pc:docMk/>
            <pc:sldMk cId="2008759033" sldId="2147481522"/>
            <ac:spMk id="62" creationId="{C8150B97-541C-BC17-A789-56F8312ED4DB}"/>
          </ac:spMkLst>
        </pc:spChg>
        <pc:spChg chg="del">
          <ac:chgData name="Faure, Didier" userId="791ba54c-1f49-4f2e-b537-01eab0413206" providerId="ADAL" clId="{FCA551CB-38FB-4C82-9570-91854B657E87}" dt="2025-12-22T17:38:24.979" v="153" actId="478"/>
          <ac:spMkLst>
            <pc:docMk/>
            <pc:sldMk cId="2008759033" sldId="2147481522"/>
            <ac:spMk id="65" creationId="{C1EB025B-F6E8-9DFD-B2AE-9A63DA806842}"/>
          </ac:spMkLst>
        </pc:spChg>
        <pc:spChg chg="mod">
          <ac:chgData name="Faure, Didier" userId="791ba54c-1f49-4f2e-b537-01eab0413206" providerId="ADAL" clId="{FCA551CB-38FB-4C82-9570-91854B657E87}" dt="2025-12-23T08:57:18.035" v="778" actId="20577"/>
          <ac:spMkLst>
            <pc:docMk/>
            <pc:sldMk cId="2008759033" sldId="2147481522"/>
            <ac:spMk id="66" creationId="{0E2F9176-20BD-CF0E-D425-CC844341E8F1}"/>
          </ac:spMkLst>
        </pc:spChg>
        <pc:spChg chg="mod">
          <ac:chgData name="Faure, Didier" userId="791ba54c-1f49-4f2e-b537-01eab0413206" providerId="ADAL" clId="{FCA551CB-38FB-4C82-9570-91854B657E87}" dt="2025-12-22T17:51:29.372" v="424" actId="14100"/>
          <ac:spMkLst>
            <pc:docMk/>
            <pc:sldMk cId="2008759033" sldId="2147481522"/>
            <ac:spMk id="71" creationId="{E5A51C88-46E7-2DD5-2451-679ADCAD5F63}"/>
          </ac:spMkLst>
        </pc:spChg>
        <pc:spChg chg="mod">
          <ac:chgData name="Faure, Didier" userId="791ba54c-1f49-4f2e-b537-01eab0413206" providerId="ADAL" clId="{FCA551CB-38FB-4C82-9570-91854B657E87}" dt="2025-12-22T17:51:29.372" v="424" actId="14100"/>
          <ac:spMkLst>
            <pc:docMk/>
            <pc:sldMk cId="2008759033" sldId="2147481522"/>
            <ac:spMk id="76" creationId="{0A22A650-59C2-29BC-FFBC-C6FA9F5085AC}"/>
          </ac:spMkLst>
        </pc:spChg>
        <pc:spChg chg="mod">
          <ac:chgData name="Faure, Didier" userId="791ba54c-1f49-4f2e-b537-01eab0413206" providerId="ADAL" clId="{FCA551CB-38FB-4C82-9570-91854B657E87}" dt="2025-12-23T08:13:06.193" v="544" actId="14100"/>
          <ac:spMkLst>
            <pc:docMk/>
            <pc:sldMk cId="2008759033" sldId="2147481522"/>
            <ac:spMk id="77" creationId="{CEB518CC-88F0-C974-99B5-11D72930C682}"/>
          </ac:spMkLst>
        </pc:spChg>
        <pc:spChg chg="del">
          <ac:chgData name="Faure, Didier" userId="791ba54c-1f49-4f2e-b537-01eab0413206" providerId="ADAL" clId="{FCA551CB-38FB-4C82-9570-91854B657E87}" dt="2025-12-22T17:38:32.196" v="156" actId="478"/>
          <ac:spMkLst>
            <pc:docMk/>
            <pc:sldMk cId="2008759033" sldId="2147481522"/>
            <ac:spMk id="87" creationId="{F110D102-BD5E-9619-CCFF-2290AD9A75EF}"/>
          </ac:spMkLst>
        </pc:spChg>
        <pc:spChg chg="del">
          <ac:chgData name="Faure, Didier" userId="791ba54c-1f49-4f2e-b537-01eab0413206" providerId="ADAL" clId="{FCA551CB-38FB-4C82-9570-91854B657E87}" dt="2025-12-22T17:38:30.702" v="155" actId="478"/>
          <ac:spMkLst>
            <pc:docMk/>
            <pc:sldMk cId="2008759033" sldId="2147481522"/>
            <ac:spMk id="88" creationId="{0AC04F7A-116D-9718-E0D5-CF1F089A2952}"/>
          </ac:spMkLst>
        </pc:spChg>
        <pc:spChg chg="mod">
          <ac:chgData name="Faure, Didier" userId="791ba54c-1f49-4f2e-b537-01eab0413206" providerId="ADAL" clId="{FCA551CB-38FB-4C82-9570-91854B657E87}" dt="2025-12-23T16:13:38.978" v="801" actId="14100"/>
          <ac:spMkLst>
            <pc:docMk/>
            <pc:sldMk cId="2008759033" sldId="2147481522"/>
            <ac:spMk id="89" creationId="{92B33583-B78B-3838-A775-6DB271509FE7}"/>
          </ac:spMkLst>
        </pc:spChg>
        <pc:spChg chg="mod">
          <ac:chgData name="Faure, Didier" userId="791ba54c-1f49-4f2e-b537-01eab0413206" providerId="ADAL" clId="{FCA551CB-38FB-4C82-9570-91854B657E87}" dt="2025-12-22T14:35:11.074" v="76" actId="1036"/>
          <ac:spMkLst>
            <pc:docMk/>
            <pc:sldMk cId="2008759033" sldId="2147481522"/>
            <ac:spMk id="90" creationId="{087BDA7C-550E-8C44-8904-10E118485546}"/>
          </ac:spMkLst>
        </pc:spChg>
        <pc:spChg chg="mod">
          <ac:chgData name="Faure, Didier" userId="791ba54c-1f49-4f2e-b537-01eab0413206" providerId="ADAL" clId="{FCA551CB-38FB-4C82-9570-91854B657E87}" dt="2025-12-22T17:46:55.664" v="331" actId="255"/>
          <ac:spMkLst>
            <pc:docMk/>
            <pc:sldMk cId="2008759033" sldId="2147481522"/>
            <ac:spMk id="98" creationId="{3D225CB2-630E-D23E-0957-A27BB2552B1C}"/>
          </ac:spMkLst>
        </pc:spChg>
        <pc:spChg chg="mod">
          <ac:chgData name="Faure, Didier" userId="791ba54c-1f49-4f2e-b537-01eab0413206" providerId="ADAL" clId="{FCA551CB-38FB-4C82-9570-91854B657E87}" dt="2025-12-23T08:55:12.390" v="741" actId="1076"/>
          <ac:spMkLst>
            <pc:docMk/>
            <pc:sldMk cId="2008759033" sldId="2147481522"/>
            <ac:spMk id="99" creationId="{031ED419-5B19-3F0B-5703-0892586118A3}"/>
          </ac:spMkLst>
        </pc:spChg>
        <pc:spChg chg="mod">
          <ac:chgData name="Faure, Didier" userId="791ba54c-1f49-4f2e-b537-01eab0413206" providerId="ADAL" clId="{FCA551CB-38FB-4C82-9570-91854B657E87}" dt="2025-12-23T08:54:52.387" v="735" actId="1076"/>
          <ac:spMkLst>
            <pc:docMk/>
            <pc:sldMk cId="2008759033" sldId="2147481522"/>
            <ac:spMk id="100" creationId="{15343C28-D3EB-C214-5F63-B0CC526596F4}"/>
          </ac:spMkLst>
        </pc:spChg>
        <pc:spChg chg="mod">
          <ac:chgData name="Faure, Didier" userId="791ba54c-1f49-4f2e-b537-01eab0413206" providerId="ADAL" clId="{FCA551CB-38FB-4C82-9570-91854B657E87}" dt="2025-12-23T08:55:27.336" v="745" actId="1076"/>
          <ac:spMkLst>
            <pc:docMk/>
            <pc:sldMk cId="2008759033" sldId="2147481522"/>
            <ac:spMk id="104" creationId="{A8E9D213-08D9-E160-393C-B6ECD02B0C57}"/>
          </ac:spMkLst>
        </pc:spChg>
        <pc:spChg chg="mod">
          <ac:chgData name="Faure, Didier" userId="791ba54c-1f49-4f2e-b537-01eab0413206" providerId="ADAL" clId="{FCA551CB-38FB-4C82-9570-91854B657E87}" dt="2025-12-23T08:55:32.659" v="746" actId="1076"/>
          <ac:spMkLst>
            <pc:docMk/>
            <pc:sldMk cId="2008759033" sldId="2147481522"/>
            <ac:spMk id="105" creationId="{A5F24B8D-D73D-7670-AA77-078D814C49CD}"/>
          </ac:spMkLst>
        </pc:spChg>
        <pc:spChg chg="mod">
          <ac:chgData name="Faure, Didier" userId="791ba54c-1f49-4f2e-b537-01eab0413206" providerId="ADAL" clId="{FCA551CB-38FB-4C82-9570-91854B657E87}" dt="2025-12-23T08:55:40.848" v="748" actId="20577"/>
          <ac:spMkLst>
            <pc:docMk/>
            <pc:sldMk cId="2008759033" sldId="2147481522"/>
            <ac:spMk id="107" creationId="{BF9AC984-E943-0C69-3FE9-40B010E39B48}"/>
          </ac:spMkLst>
        </pc:spChg>
        <pc:spChg chg="mod">
          <ac:chgData name="Faure, Didier" userId="791ba54c-1f49-4f2e-b537-01eab0413206" providerId="ADAL" clId="{FCA551CB-38FB-4C82-9570-91854B657E87}" dt="2025-12-23T08:55:44.399" v="750" actId="20577"/>
          <ac:spMkLst>
            <pc:docMk/>
            <pc:sldMk cId="2008759033" sldId="2147481522"/>
            <ac:spMk id="108" creationId="{3DF945DD-6A26-FDDA-972B-951792532F01}"/>
          </ac:spMkLst>
        </pc:spChg>
        <pc:grpChg chg="mod">
          <ac:chgData name="Faure, Didier" userId="791ba54c-1f49-4f2e-b537-01eab0413206" providerId="ADAL" clId="{FCA551CB-38FB-4C82-9570-91854B657E87}" dt="2025-12-22T17:39:28.434" v="180" actId="1076"/>
          <ac:grpSpMkLst>
            <pc:docMk/>
            <pc:sldMk cId="2008759033" sldId="2147481522"/>
            <ac:grpSpMk id="40" creationId="{2CF94971-5FC9-45CA-4814-B79D4C5BC1B5}"/>
          </ac:grpSpMkLst>
        </pc:grpChg>
        <pc:grpChg chg="mod">
          <ac:chgData name="Faure, Didier" userId="791ba54c-1f49-4f2e-b537-01eab0413206" providerId="ADAL" clId="{FCA551CB-38FB-4C82-9570-91854B657E87}" dt="2025-12-23T08:54:05.739" v="727" actId="14100"/>
          <ac:grpSpMkLst>
            <pc:docMk/>
            <pc:sldMk cId="2008759033" sldId="2147481522"/>
            <ac:grpSpMk id="46" creationId="{B782813F-3496-38D5-905D-BF224DB6F91E}"/>
          </ac:grpSpMkLst>
        </pc:grpChg>
        <pc:grpChg chg="mod">
          <ac:chgData name="Faure, Didier" userId="791ba54c-1f49-4f2e-b537-01eab0413206" providerId="ADAL" clId="{FCA551CB-38FB-4C82-9570-91854B657E87}" dt="2025-12-23T08:54:27.656" v="729" actId="14100"/>
          <ac:grpSpMkLst>
            <pc:docMk/>
            <pc:sldMk cId="2008759033" sldId="2147481522"/>
            <ac:grpSpMk id="53" creationId="{AC61FE2B-F443-A0EE-09FE-18283CF93C4A}"/>
          </ac:grpSpMkLst>
        </pc:grpChg>
        <pc:picChg chg="mod">
          <ac:chgData name="Faure, Didier" userId="791ba54c-1f49-4f2e-b537-01eab0413206" providerId="ADAL" clId="{FCA551CB-38FB-4C82-9570-91854B657E87}" dt="2025-12-23T08:14:43.370" v="575" actId="1037"/>
          <ac:picMkLst>
            <pc:docMk/>
            <pc:sldMk cId="2008759033" sldId="2147481522"/>
            <ac:picMk id="3" creationId="{D572D3C7-9B82-954A-7311-CE63F07AE0FC}"/>
          </ac:picMkLst>
        </pc:picChg>
        <pc:picChg chg="mod">
          <ac:chgData name="Faure, Didier" userId="791ba54c-1f49-4f2e-b537-01eab0413206" providerId="ADAL" clId="{FCA551CB-38FB-4C82-9570-91854B657E87}" dt="2025-12-23T08:14:16.121" v="572" actId="1036"/>
          <ac:picMkLst>
            <pc:docMk/>
            <pc:sldMk cId="2008759033" sldId="2147481522"/>
            <ac:picMk id="4" creationId="{38399151-22B6-4FF1-C7EC-E4A83427DAF8}"/>
          </ac:picMkLst>
        </pc:picChg>
        <pc:picChg chg="mod">
          <ac:chgData name="Faure, Didier" userId="791ba54c-1f49-4f2e-b537-01eab0413206" providerId="ADAL" clId="{FCA551CB-38FB-4C82-9570-91854B657E87}" dt="2025-12-23T08:13:46.084" v="553" actId="14100"/>
          <ac:picMkLst>
            <pc:docMk/>
            <pc:sldMk cId="2008759033" sldId="2147481522"/>
            <ac:picMk id="6" creationId="{47243D85-E077-F963-707E-923E2DACE2C3}"/>
          </ac:picMkLst>
        </pc:picChg>
        <pc:picChg chg="add mod">
          <ac:chgData name="Faure, Didier" userId="791ba54c-1f49-4f2e-b537-01eab0413206" providerId="ADAL" clId="{FCA551CB-38FB-4C82-9570-91854B657E87}" dt="2025-12-23T08:15:17.775" v="576" actId="14100"/>
          <ac:picMkLst>
            <pc:docMk/>
            <pc:sldMk cId="2008759033" sldId="2147481522"/>
            <ac:picMk id="16" creationId="{81DBAAA8-0A2C-2B3E-0B6A-1325B6FEE826}"/>
          </ac:picMkLst>
        </pc:picChg>
        <pc:picChg chg="add mod">
          <ac:chgData name="Faure, Didier" userId="791ba54c-1f49-4f2e-b537-01eab0413206" providerId="ADAL" clId="{FCA551CB-38FB-4C82-9570-91854B657E87}" dt="2025-12-23T08:37:11.431" v="666" actId="1076"/>
          <ac:picMkLst>
            <pc:docMk/>
            <pc:sldMk cId="2008759033" sldId="2147481522"/>
            <ac:picMk id="21" creationId="{07A84221-0B09-CA2D-9A97-FE27A1DCA977}"/>
          </ac:picMkLst>
        </pc:picChg>
        <pc:picChg chg="add del">
          <ac:chgData name="Faure, Didier" userId="791ba54c-1f49-4f2e-b537-01eab0413206" providerId="ADAL" clId="{FCA551CB-38FB-4C82-9570-91854B657E87}" dt="2025-12-23T08:50:05.460" v="710" actId="478"/>
          <ac:picMkLst>
            <pc:docMk/>
            <pc:sldMk cId="2008759033" sldId="2147481522"/>
            <ac:picMk id="27" creationId="{10E4603D-F9C7-9419-ACC4-0B940A5108A4}"/>
          </ac:picMkLst>
        </pc:picChg>
        <pc:picChg chg="mod">
          <ac:chgData name="Faure, Didier" userId="791ba54c-1f49-4f2e-b537-01eab0413206" providerId="ADAL" clId="{FCA551CB-38FB-4C82-9570-91854B657E87}" dt="2025-12-22T17:41:51.799" v="200" actId="1076"/>
          <ac:picMkLst>
            <pc:docMk/>
            <pc:sldMk cId="2008759033" sldId="2147481522"/>
            <ac:picMk id="42" creationId="{3BCF0FC5-11B2-0B3E-EA0D-B9C42430173A}"/>
          </ac:picMkLst>
        </pc:picChg>
        <pc:picChg chg="mod">
          <ac:chgData name="Faure, Didier" userId="791ba54c-1f49-4f2e-b537-01eab0413206" providerId="ADAL" clId="{FCA551CB-38FB-4C82-9570-91854B657E87}" dt="2025-12-23T08:55:05.957" v="740" actId="14100"/>
          <ac:picMkLst>
            <pc:docMk/>
            <pc:sldMk cId="2008759033" sldId="2147481522"/>
            <ac:picMk id="91" creationId="{96B493DE-689F-AF0D-DC51-7D47062CB967}"/>
          </ac:picMkLst>
        </pc:picChg>
        <pc:picChg chg="mod ord">
          <ac:chgData name="Faure, Didier" userId="791ba54c-1f49-4f2e-b537-01eab0413206" providerId="ADAL" clId="{FCA551CB-38FB-4C82-9570-91854B657E87}" dt="2025-12-23T08:55:25.990" v="744" actId="1076"/>
          <ac:picMkLst>
            <pc:docMk/>
            <pc:sldMk cId="2008759033" sldId="2147481522"/>
            <ac:picMk id="93" creationId="{E7F9BE58-1F7B-9F4D-6889-23677486F616}"/>
          </ac:picMkLst>
        </pc:picChg>
        <pc:picChg chg="mod">
          <ac:chgData name="Faure, Didier" userId="791ba54c-1f49-4f2e-b537-01eab0413206" providerId="ADAL" clId="{FCA551CB-38FB-4C82-9570-91854B657E87}" dt="2025-12-23T08:54:45.104" v="734" actId="1076"/>
          <ac:picMkLst>
            <pc:docMk/>
            <pc:sldMk cId="2008759033" sldId="2147481522"/>
            <ac:picMk id="95" creationId="{0E9013B3-3CCD-02D3-69D3-0A9A9C5975E2}"/>
          </ac:picMkLst>
        </pc:picChg>
        <pc:picChg chg="mod">
          <ac:chgData name="Faure, Didier" userId="791ba54c-1f49-4f2e-b537-01eab0413206" providerId="ADAL" clId="{FCA551CB-38FB-4C82-9570-91854B657E87}" dt="2025-12-23T08:13:57.736" v="567" actId="1036"/>
          <ac:picMkLst>
            <pc:docMk/>
            <pc:sldMk cId="2008759033" sldId="2147481522"/>
            <ac:picMk id="106" creationId="{21C43BD9-43BE-1AF7-FD5C-814E0A3732FC}"/>
          </ac:picMkLst>
        </pc:picChg>
        <pc:cxnChg chg="add mod">
          <ac:chgData name="Faure, Didier" userId="791ba54c-1f49-4f2e-b537-01eab0413206" providerId="ADAL" clId="{FCA551CB-38FB-4C82-9570-91854B657E87}" dt="2025-12-23T08:50:42.972" v="721" actId="14100"/>
          <ac:cxnSpMkLst>
            <pc:docMk/>
            <pc:sldMk cId="2008759033" sldId="2147481522"/>
            <ac:cxnSpMk id="22" creationId="{2F1F5B82-DEC9-CD6C-0405-44F5BE73A2A5}"/>
          </ac:cxnSpMkLst>
        </pc:cxnChg>
        <pc:cxnChg chg="mod">
          <ac:chgData name="Faure, Didier" userId="791ba54c-1f49-4f2e-b537-01eab0413206" providerId="ADAL" clId="{FCA551CB-38FB-4C82-9570-91854B657E87}" dt="2025-12-23T08:14:43.370" v="575" actId="1037"/>
          <ac:cxnSpMkLst>
            <pc:docMk/>
            <pc:sldMk cId="2008759033" sldId="2147481522"/>
            <ac:cxnSpMk id="23" creationId="{1CB608FE-DBA3-F5D5-D50A-D5419D7D6286}"/>
          </ac:cxnSpMkLst>
        </pc:cxnChg>
        <pc:cxnChg chg="mod">
          <ac:chgData name="Faure, Didier" userId="791ba54c-1f49-4f2e-b537-01eab0413206" providerId="ADAL" clId="{FCA551CB-38FB-4C82-9570-91854B657E87}" dt="2025-12-23T08:14:43.370" v="575" actId="1037"/>
          <ac:cxnSpMkLst>
            <pc:docMk/>
            <pc:sldMk cId="2008759033" sldId="2147481522"/>
            <ac:cxnSpMk id="24" creationId="{924F3A96-61EE-B743-33C0-553E26ACFA52}"/>
          </ac:cxnSpMkLst>
        </pc:cxnChg>
        <pc:cxnChg chg="add mod">
          <ac:chgData name="Faure, Didier" userId="791ba54c-1f49-4f2e-b537-01eab0413206" providerId="ADAL" clId="{FCA551CB-38FB-4C82-9570-91854B657E87}" dt="2025-12-23T08:49:49.307" v="708"/>
          <ac:cxnSpMkLst>
            <pc:docMk/>
            <pc:sldMk cId="2008759033" sldId="2147481522"/>
            <ac:cxnSpMk id="26" creationId="{ECE6917B-B848-081C-A01E-3D3C3F089ADF}"/>
          </ac:cxnSpMkLst>
        </pc:cxnChg>
        <pc:cxnChg chg="mod">
          <ac:chgData name="Faure, Didier" userId="791ba54c-1f49-4f2e-b537-01eab0413206" providerId="ADAL" clId="{FCA551CB-38FB-4C82-9570-91854B657E87}" dt="2025-12-23T08:54:54.527" v="736" actId="14100"/>
          <ac:cxnSpMkLst>
            <pc:docMk/>
            <pc:sldMk cId="2008759033" sldId="2147481522"/>
            <ac:cxnSpMk id="102" creationId="{58F56D68-61AA-36EA-CAEC-B03B8297548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9820-799F-46B0-B403-8EF06447CA3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C99DC-7574-4283-BC5D-F675C41823C3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78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EC99DC-7574-4283-BC5D-F675C41823C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13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1D8060-5D9C-5C27-D604-1DBA7EC478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B576C-4226-6989-CAFA-93D5D9D39B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50F23EA-ED23-5CD0-E54D-4DA26796A6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247449" y="6492875"/>
            <a:ext cx="944551" cy="365125"/>
          </a:xfrm>
        </p:spPr>
        <p:txBody>
          <a:bodyPr/>
          <a:lstStyle/>
          <a:p>
            <a:fld id="{934FB8B7-B7AF-47CA-85FB-8FC36CC5038C}" type="datetime1">
              <a:rPr lang="fr-FR" smtClean="0"/>
              <a:t>23/12/2025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5034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DBFACC-4CC2-932E-5298-2919B1CBB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FF249FB-136E-AFA8-8237-4A7DECE2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B0A63E-567E-1E16-F114-0FDF1A35B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D45B1-3826-4934-862E-126CD0BFD5CD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10DF43-BAAA-56BF-E5F7-8FF5E87C8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CD7E66-1289-29F6-E32D-B9F22165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3171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D00763A-E304-2088-35F4-5598FAF462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C5B895A-1277-7687-B20E-B655841A1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3EF5C5-DBDE-AD26-23C0-E63956F03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C717F-CC34-484E-9D88-AFBB5C7755BA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D5E7704-6425-2AD0-89EB-EB0C4CA80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894D20-28DD-AFF3-BDFB-D2571052D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0817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8B5A54-CF3D-8582-FDCF-700ACC5CE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D6C474B-80D5-5C0D-B3FF-A6E0B88C80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D1FA79-035C-7C6B-CE03-CAF0C8FD3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D8BB5-C1E0-4ECB-839A-AB26B8B91CBC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0D6DEC-2742-5AC2-6F82-5A87EE61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86DFA1-96E1-4CC1-FACB-B783EC53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092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B340D2-47F6-0960-347D-663BBF3C3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D246CD-4AD1-9393-1748-BDA78DF8B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F5E4FE1-D531-5C33-8CD6-655FF852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5DB2F-DEA9-4CC3-B421-E237012DE1D5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83EB-DE3B-95A1-0618-ABCE7087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EC11CA-D71B-98A6-CD41-D6CB91BD1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332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67AFED-394B-0909-E44D-2108E2FBFA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B62F39-BC4D-962A-0765-D720DA40FB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F5DF0C1-E6A4-98D7-067C-3EF39ECAE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ECE875E-B4E3-B91E-BA74-62CA50BED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7CA98-35AE-4CB5-8EE5-829BC836E2AC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F8BAB1-9748-81F5-0A38-6484744B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A749D01-B93B-FF8F-7F2B-86D375792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10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2730FF-EA0C-E5FE-D17F-E64F74A8A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464BA83-4357-4DEF-72CD-B160B587C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8AD6B8B-7831-7999-0D6B-EEDC953E5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F944569-9C36-8812-6D60-097A1DD971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E231B62-E08A-8E77-BB63-E077A153FC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C888B4D-4013-A760-0177-6B27C9BC7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6859EA-E29E-4097-A082-4253AB5B0D9F}" type="datetime1">
              <a:rPr lang="fr-FR" smtClean="0"/>
              <a:t>23/12/2025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597E2E0-C286-6CAD-39D3-60A97FD61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E85E28DB-A368-E486-3591-B444A030D4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737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E29C59-DD41-0F37-EDF1-B2BC88BE4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99FDF8-88F7-1423-8B27-36F043A3D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D0A9-6C3D-4E97-85E1-30A76EEE12F3}" type="datetime1">
              <a:rPr lang="fr-FR" smtClean="0"/>
              <a:t>23/12/2025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73F4527B-34CE-EBDB-4C68-A475CC06F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768FFF04-46FF-8F3D-0D2E-91FC6DF16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74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13F2507-A1E5-623E-D2E6-7731F00DE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FBAD9-09F8-4826-8499-25E5C96EC8D0}" type="datetime1">
              <a:rPr lang="fr-FR" smtClean="0"/>
              <a:t>23/12/2025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BE7815A-28F0-442D-EBBA-0B8C698E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35C84B4-73D3-5262-F2B2-5CBCA0CD1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88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4D715AF-E436-BF85-FF86-827E4ACD5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23A35A-C25C-7F6A-DCF9-EA5BFD2169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0123E80-6BBD-855C-25AF-9D70CEFFB4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436B63F-5EB7-FE48-BF53-09BD9875F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72F26-30FA-4B7C-B025-62999D84C7E7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1864C63-F765-FE5C-A74A-CB7CB6DF1F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ED02D4-BCA6-A4F6-24C8-2ACF7510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8532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0C5D5-C8C9-FE42-97A1-FB2FB4FDD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859F5A2-90C8-CF94-B6F6-E6992FF63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E4E307F-7580-568D-D4A5-290CE9D8F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9A3DAEF-3747-BF82-DBD1-CD31832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47C83-613D-483B-89E2-74F5EFCBF8BB}" type="datetime1">
              <a:rPr lang="fr-FR" smtClean="0"/>
              <a:t>23/12/2025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8EE346D-0B6C-58A6-F107-9D99B2B11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B77627B-1A61-3D31-3F55-228A768F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1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8E090DF-4526-676D-8489-5F3CB2107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5F83E45-3396-DABD-2F6A-4F159CB6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808E446-D73F-EBCC-A530-34244B193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CD768-2C13-4A43-A995-1041FFAE84DA}" type="datetime1">
              <a:rPr lang="fr-FR" smtClean="0"/>
              <a:t>23/12/2025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012D1C-063F-98E5-A5E1-463E772D1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4C3831-4657-516B-3E35-40FE96C4A2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6CC48-9679-4724-9497-8C7D98F6F85D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BD33464-94A1-97AB-E37A-89D6F1FD11AF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938012" y="6687820"/>
            <a:ext cx="341313" cy="10668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70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</a:p>
        </p:txBody>
      </p:sp>
    </p:spTree>
    <p:extLst>
      <p:ext uri="{BB962C8B-B14F-4D97-AF65-F5344CB8AC3E}">
        <p14:creationId xmlns:p14="http://schemas.microsoft.com/office/powerpoint/2010/main" val="1459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sv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Image 92">
            <a:extLst>
              <a:ext uri="{FF2B5EF4-FFF2-40B4-BE49-F238E27FC236}">
                <a16:creationId xmlns:a16="http://schemas.microsoft.com/office/drawing/2014/main" id="{E7F9BE58-1F7B-9F4D-6889-23677486F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4910" y="4507696"/>
            <a:ext cx="1853914" cy="2301411"/>
          </a:xfrm>
          <a:prstGeom prst="rect">
            <a:avLst/>
          </a:prstGeom>
        </p:spPr>
      </p:pic>
      <p:sp>
        <p:nvSpPr>
          <p:cNvPr id="77" name="Rettangolo 40">
            <a:extLst>
              <a:ext uri="{FF2B5EF4-FFF2-40B4-BE49-F238E27FC236}">
                <a16:creationId xmlns:a16="http://schemas.microsoft.com/office/drawing/2014/main" id="{CEB518CC-88F0-C974-99B5-11D72930C682}"/>
              </a:ext>
            </a:extLst>
          </p:cNvPr>
          <p:cNvSpPr/>
          <p:nvPr/>
        </p:nvSpPr>
        <p:spPr>
          <a:xfrm>
            <a:off x="9544878" y="1575189"/>
            <a:ext cx="2259562" cy="4942384"/>
          </a:xfrm>
          <a:prstGeom prst="rect">
            <a:avLst/>
          </a:prstGeom>
          <a:noFill/>
          <a:ln w="12700">
            <a:solidFill>
              <a:srgbClr val="C1C2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45" name="Segnaposto testo 38">
            <a:extLst>
              <a:ext uri="{FF2B5EF4-FFF2-40B4-BE49-F238E27FC236}">
                <a16:creationId xmlns:a16="http://schemas.microsoft.com/office/drawing/2014/main" id="{462D28B0-096D-D35E-8480-2F192B64945A}"/>
              </a:ext>
            </a:extLst>
          </p:cNvPr>
          <p:cNvSpPr txBox="1">
            <a:spLocks/>
          </p:cNvSpPr>
          <p:nvPr/>
        </p:nvSpPr>
        <p:spPr>
          <a:xfrm>
            <a:off x="2631787" y="1599175"/>
            <a:ext cx="3497217" cy="2714733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72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  <a:defRPr/>
            </a:pPr>
            <a:r>
              <a:rPr lang="fr-FR" b="1" dirty="0">
                <a:latin typeface="Arial" panose="020B0604020202020204" pitchFamily="34" charset="0"/>
                <a:cs typeface="Arial" panose="020B0604020202020204" pitchFamily="34" charset="0"/>
              </a:rPr>
              <a:t>RAISE SAFETY LEVEL for OPERATORS when INSIDE THE BLOWER</a:t>
            </a:r>
          </a:p>
          <a:p>
            <a:pPr marL="0" indent="0">
              <a:lnSpc>
                <a:spcPct val="100000"/>
              </a:lnSpc>
              <a:buClr>
                <a:schemeClr val="accent4"/>
              </a:buClr>
              <a:buNone/>
              <a:defRPr/>
            </a:pPr>
            <a:endParaRPr lang="en-GB" altLang="fr-FR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00000"/>
              </a:lnSpc>
              <a:buClr>
                <a:srgbClr val="E74B00"/>
              </a:buClr>
              <a:buFont typeface="Wingdings" panose="05000000000000000000" pitchFamily="2" charset="2"/>
              <a:buChar char="§"/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JOG All Doors Closed</a:t>
            </a:r>
          </a:p>
          <a:p>
            <a:pPr marL="349250" lvl="1" indent="-171450">
              <a:lnSpc>
                <a:spcPct val="100000"/>
              </a:lnSpc>
              <a:buClr>
                <a:srgbClr val="E74B00"/>
              </a:buClr>
            </a:pP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authorizing blower to rotate in JOG mode only with ALL DOORS CLOSED.</a:t>
            </a:r>
          </a:p>
          <a:p>
            <a:pPr marL="349250" lvl="1" indent="-171450">
              <a:lnSpc>
                <a:spcPct val="100000"/>
              </a:lnSpc>
              <a:buClr>
                <a:srgbClr val="E74B00"/>
              </a:buClr>
            </a:pP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Push button on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housing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doors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fr-FR" dirty="0">
                <a:latin typeface="Arial" panose="020B0604020202020204" pitchFamily="34" charset="0"/>
                <a:cs typeface="Arial" panose="020B0604020202020204" pitchFamily="34" charset="0"/>
              </a:rPr>
              <a:t> of Jog lever, to rotate the machine.</a:t>
            </a:r>
          </a:p>
          <a:p>
            <a:pPr marL="628650" lvl="1" indent="-171450"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US" altLang="fr-FR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Clr>
                <a:srgbClr val="E74B00"/>
              </a:buClr>
              <a:defRPr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Lockable Pneumatic valve of the brake circuit</a:t>
            </a:r>
          </a:p>
          <a:p>
            <a:pPr marL="463550" lvl="1" indent="-285750">
              <a:buClr>
                <a:srgbClr val="E74B00"/>
              </a:buClr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 the use of manual rotation of the machine, with padlock in / out under Supervisor control.</a:t>
            </a:r>
          </a:p>
          <a:p>
            <a:pPr marL="463550" lvl="1" indent="-285750">
              <a:buClr>
                <a:srgbClr val="E74B00"/>
              </a:buClr>
            </a:pPr>
            <a:endParaRPr lang="fr-FR" sz="900" dirty="0"/>
          </a:p>
        </p:txBody>
      </p:sp>
      <p:grpSp>
        <p:nvGrpSpPr>
          <p:cNvPr id="46" name="Gruppo 63">
            <a:extLst>
              <a:ext uri="{FF2B5EF4-FFF2-40B4-BE49-F238E27FC236}">
                <a16:creationId xmlns:a16="http://schemas.microsoft.com/office/drawing/2014/main" id="{B782813F-3496-38D5-905D-BF224DB6F91E}"/>
              </a:ext>
            </a:extLst>
          </p:cNvPr>
          <p:cNvGrpSpPr/>
          <p:nvPr/>
        </p:nvGrpSpPr>
        <p:grpSpPr>
          <a:xfrm>
            <a:off x="2630973" y="1295704"/>
            <a:ext cx="3497217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47" name="Rettangolo 65">
              <a:extLst>
                <a:ext uri="{FF2B5EF4-FFF2-40B4-BE49-F238E27FC236}">
                  <a16:creationId xmlns:a16="http://schemas.microsoft.com/office/drawing/2014/main" id="{12810C6C-0112-8A49-891F-CF41C6042719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48" name="CasellaDiTesto 66">
              <a:extLst>
                <a:ext uri="{FF2B5EF4-FFF2-40B4-BE49-F238E27FC236}">
                  <a16:creationId xmlns:a16="http://schemas.microsoft.com/office/drawing/2014/main" id="{3EE1F40A-E823-952A-9BA1-159DD931E625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BENEFITS</a:t>
              </a:r>
            </a:p>
          </p:txBody>
        </p:sp>
      </p:grpSp>
      <p:sp>
        <p:nvSpPr>
          <p:cNvPr id="52" name="Segnaposto testo 38">
            <a:extLst>
              <a:ext uri="{FF2B5EF4-FFF2-40B4-BE49-F238E27FC236}">
                <a16:creationId xmlns:a16="http://schemas.microsoft.com/office/drawing/2014/main" id="{2D983DB6-86B6-2BF3-FCC8-46E7B8EBA5A3}"/>
              </a:ext>
            </a:extLst>
          </p:cNvPr>
          <p:cNvSpPr txBox="1">
            <a:spLocks/>
          </p:cNvSpPr>
          <p:nvPr/>
        </p:nvSpPr>
        <p:spPr>
          <a:xfrm>
            <a:off x="6385422" y="1591269"/>
            <a:ext cx="2902223" cy="2722639"/>
          </a:xfrm>
          <a:prstGeom prst="rect">
            <a:avLst/>
          </a:prstGeom>
          <a:gradFill>
            <a:gsLst>
              <a:gs pos="0">
                <a:srgbClr val="EDEFF5"/>
              </a:gs>
              <a:gs pos="82000">
                <a:srgbClr val="EBEDF4">
                  <a:alpha val="0"/>
                </a:srgbClr>
              </a:gs>
            </a:gsLst>
            <a:lin ang="16200000" scaled="1"/>
          </a:gradFill>
          <a:ln w="12700">
            <a:solidFill>
              <a:schemeClr val="bg1">
                <a:lumMod val="75000"/>
              </a:schemeClr>
            </a:solidFill>
          </a:ln>
        </p:spPr>
        <p:txBody>
          <a:bodyPr lIns="180000" tIns="144000" rIns="180000" bIns="144000" anchor="t" anchorCtr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5800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3188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8988" indent="-10800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26375" indent="-107388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400" b="1" dirty="0"/>
              <a:t>MATRIX blower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Software modifications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Memory card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HD drive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Push button on doors / light indicator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Original Jog lever remains in place but not used anymore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Lockable Pneumatic valve with push lever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Air connectors, hoses, brackets</a:t>
            </a:r>
          </a:p>
          <a:p>
            <a:pPr marL="268288" lvl="1" indent="-107950">
              <a:buClr>
                <a:schemeClr val="accent4"/>
              </a:buClr>
              <a:defRPr/>
            </a:pPr>
            <a:endParaRPr lang="en-US" dirty="0">
              <a:sym typeface="Wingdings" panose="05000000000000000000" pitchFamily="2" charset="2"/>
            </a:endParaRPr>
          </a:p>
        </p:txBody>
      </p:sp>
      <p:grpSp>
        <p:nvGrpSpPr>
          <p:cNvPr id="53" name="Gruppo 55">
            <a:extLst>
              <a:ext uri="{FF2B5EF4-FFF2-40B4-BE49-F238E27FC236}">
                <a16:creationId xmlns:a16="http://schemas.microsoft.com/office/drawing/2014/main" id="{AC61FE2B-F443-A0EE-09FE-18283CF93C4A}"/>
              </a:ext>
            </a:extLst>
          </p:cNvPr>
          <p:cNvGrpSpPr/>
          <p:nvPr/>
        </p:nvGrpSpPr>
        <p:grpSpPr>
          <a:xfrm>
            <a:off x="6385422" y="1287798"/>
            <a:ext cx="2902224" cy="302540"/>
            <a:chOff x="2632197" y="1288016"/>
            <a:chExt cx="3240815" cy="302540"/>
          </a:xfrm>
          <a:solidFill>
            <a:srgbClr val="575E62"/>
          </a:solidFill>
        </p:grpSpPr>
        <p:sp>
          <p:nvSpPr>
            <p:cNvPr id="54" name="Rettangolo 56">
              <a:extLst>
                <a:ext uri="{FF2B5EF4-FFF2-40B4-BE49-F238E27FC236}">
                  <a16:creationId xmlns:a16="http://schemas.microsoft.com/office/drawing/2014/main" id="{D88D3AC9-2E60-C411-DBE1-E42194A6EE2F}"/>
                </a:ext>
              </a:extLst>
            </p:cNvPr>
            <p:cNvSpPr/>
            <p:nvPr userDrawn="1"/>
          </p:nvSpPr>
          <p:spPr>
            <a:xfrm>
              <a:off x="2632197" y="1288016"/>
              <a:ext cx="3240815" cy="30254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it-IT" sz="2000" dirty="0" err="1"/>
            </a:p>
          </p:txBody>
        </p:sp>
        <p:sp>
          <p:nvSpPr>
            <p:cNvPr id="55" name="CasellaDiTesto 57">
              <a:extLst>
                <a:ext uri="{FF2B5EF4-FFF2-40B4-BE49-F238E27FC236}">
                  <a16:creationId xmlns:a16="http://schemas.microsoft.com/office/drawing/2014/main" id="{E5DD7732-363C-F4DA-A84D-B3E8AF3EFD06}"/>
                </a:ext>
              </a:extLst>
            </p:cNvPr>
            <p:cNvSpPr txBox="1"/>
            <p:nvPr userDrawn="1"/>
          </p:nvSpPr>
          <p:spPr>
            <a:xfrm>
              <a:off x="2632198" y="1328243"/>
              <a:ext cx="1949930" cy="230832"/>
            </a:xfrm>
            <a:prstGeom prst="rect">
              <a:avLst/>
            </a:prstGeom>
            <a:grpFill/>
          </p:spPr>
          <p:txBody>
            <a:bodyPr wrap="square" lIns="144000" tIns="0" rIns="0" bIns="0" rtlCol="0">
              <a:noAutofit/>
            </a:bodyPr>
            <a:lstStyle/>
            <a:p>
              <a:pPr algn="l"/>
              <a:r>
                <a:rPr lang="it-IT" sz="1600" b="1" dirty="0">
                  <a:solidFill>
                    <a:schemeClr val="bg1"/>
                  </a:solidFill>
                </a:rPr>
                <a:t>DESCRITPION</a:t>
              </a:r>
            </a:p>
          </p:txBody>
        </p:sp>
      </p:grpSp>
      <p:sp>
        <p:nvSpPr>
          <p:cNvPr id="62" name="Textplatzhalter 3">
            <a:extLst>
              <a:ext uri="{FF2B5EF4-FFF2-40B4-BE49-F238E27FC236}">
                <a16:creationId xmlns:a16="http://schemas.microsoft.com/office/drawing/2014/main" id="{C8150B97-541C-BC17-A789-56F8312ED4DB}"/>
              </a:ext>
            </a:extLst>
          </p:cNvPr>
          <p:cNvSpPr txBox="1">
            <a:spLocks/>
          </p:cNvSpPr>
          <p:nvPr/>
        </p:nvSpPr>
        <p:spPr>
          <a:xfrm>
            <a:off x="2624439" y="864162"/>
            <a:ext cx="9245507" cy="338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23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00" dirty="0"/>
              <a:t>O&amp;U ref 2098 - </a:t>
            </a:r>
            <a:r>
              <a:rPr lang="en-US" sz="2100" dirty="0">
                <a:solidFill>
                  <a:srgbClr val="E74B00"/>
                </a:solidFill>
              </a:rPr>
              <a:t>JOG All Door Closed &amp; Lockable brake release for Matrix</a:t>
            </a:r>
            <a:endParaRPr lang="it-IT" sz="2100" dirty="0">
              <a:solidFill>
                <a:srgbClr val="E74B00"/>
              </a:solidFill>
            </a:endParaRPr>
          </a:p>
        </p:txBody>
      </p:sp>
      <p:sp>
        <p:nvSpPr>
          <p:cNvPr id="81" name="Rettangolo arrotondato 79">
            <a:extLst>
              <a:ext uri="{FF2B5EF4-FFF2-40B4-BE49-F238E27FC236}">
                <a16:creationId xmlns:a16="http://schemas.microsoft.com/office/drawing/2014/main" id="{7F8FF035-9BA4-F3F0-474B-3B8CA92BC57C}"/>
              </a:ext>
            </a:extLst>
          </p:cNvPr>
          <p:cNvSpPr/>
          <p:nvPr/>
        </p:nvSpPr>
        <p:spPr>
          <a:xfrm>
            <a:off x="9489109" y="377702"/>
            <a:ext cx="2380629" cy="396000"/>
          </a:xfrm>
          <a:prstGeom prst="roundRect">
            <a:avLst>
              <a:gd name="adj" fmla="val 50000"/>
            </a:avLst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>
              <a:ln>
                <a:noFill/>
              </a:ln>
            </a:endParaRPr>
          </a:p>
        </p:txBody>
      </p:sp>
      <p:sp>
        <p:nvSpPr>
          <p:cNvPr id="82" name="Segnaposto testo 71">
            <a:extLst>
              <a:ext uri="{FF2B5EF4-FFF2-40B4-BE49-F238E27FC236}">
                <a16:creationId xmlns:a16="http://schemas.microsoft.com/office/drawing/2014/main" id="{E613E64A-8215-A989-D201-A1DE6E0C731D}"/>
              </a:ext>
            </a:extLst>
          </p:cNvPr>
          <p:cNvSpPr txBox="1">
            <a:spLocks/>
          </p:cNvSpPr>
          <p:nvPr/>
        </p:nvSpPr>
        <p:spPr>
          <a:xfrm>
            <a:off x="9657298" y="377825"/>
            <a:ext cx="2034723" cy="395288"/>
          </a:xfrm>
          <a:prstGeom prst="rect">
            <a:avLst/>
          </a:prstGeom>
        </p:spPr>
        <p:txBody>
          <a:bodyPr anchor="ctr"/>
          <a:lstStyle>
            <a:lvl1pPr marL="228600" indent="-22860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1800" dirty="0"/>
              <a:t>Human Safety</a:t>
            </a:r>
          </a:p>
        </p:txBody>
      </p:sp>
      <p:grpSp>
        <p:nvGrpSpPr>
          <p:cNvPr id="40" name="Gruppo 41">
            <a:extLst>
              <a:ext uri="{FF2B5EF4-FFF2-40B4-BE49-F238E27FC236}">
                <a16:creationId xmlns:a16="http://schemas.microsoft.com/office/drawing/2014/main" id="{2CF94971-5FC9-45CA-4814-B79D4C5BC1B5}"/>
              </a:ext>
            </a:extLst>
          </p:cNvPr>
          <p:cNvGrpSpPr/>
          <p:nvPr/>
        </p:nvGrpSpPr>
        <p:grpSpPr>
          <a:xfrm>
            <a:off x="0" y="0"/>
            <a:ext cx="2352565" cy="6858000"/>
            <a:chOff x="-3505" y="0"/>
            <a:chExt cx="2352565" cy="5921128"/>
          </a:xfrm>
        </p:grpSpPr>
        <p:pic>
          <p:nvPicPr>
            <p:cNvPr id="41" name="Immagine 50">
              <a:extLst>
                <a:ext uri="{FF2B5EF4-FFF2-40B4-BE49-F238E27FC236}">
                  <a16:creationId xmlns:a16="http://schemas.microsoft.com/office/drawing/2014/main" id="{742E7311-7CC3-A9DA-0083-7FA0784DCA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33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440" y="0"/>
              <a:ext cx="2349500" cy="5921128"/>
            </a:xfrm>
            <a:prstGeom prst="rect">
              <a:avLst/>
            </a:prstGeom>
          </p:spPr>
        </p:pic>
        <p:pic>
          <p:nvPicPr>
            <p:cNvPr id="42" name="Immagine 51">
              <a:extLst>
                <a:ext uri="{FF2B5EF4-FFF2-40B4-BE49-F238E27FC236}">
                  <a16:creationId xmlns:a16="http://schemas.microsoft.com/office/drawing/2014/main" id="{3BCF0FC5-11B2-0B3E-EA0D-B9C4243017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hq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3505" y="1"/>
              <a:ext cx="2349500" cy="4041615"/>
            </a:xfrm>
            <a:prstGeom prst="rect">
              <a:avLst/>
            </a:prstGeom>
          </p:spPr>
        </p:pic>
      </p:grpSp>
      <p:sp>
        <p:nvSpPr>
          <p:cNvPr id="56" name="Segnaposto testo 13">
            <a:extLst>
              <a:ext uri="{FF2B5EF4-FFF2-40B4-BE49-F238E27FC236}">
                <a16:creationId xmlns:a16="http://schemas.microsoft.com/office/drawing/2014/main" id="{8AD76F4F-D33E-15E6-143B-FBAB4318BBD3}"/>
              </a:ext>
            </a:extLst>
          </p:cNvPr>
          <p:cNvSpPr txBox="1">
            <a:spLocks/>
          </p:cNvSpPr>
          <p:nvPr/>
        </p:nvSpPr>
        <p:spPr>
          <a:xfrm>
            <a:off x="199050" y="2091866"/>
            <a:ext cx="1963125" cy="380095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  <p:sp>
        <p:nvSpPr>
          <p:cNvPr id="66" name="Segnaposto testo 13">
            <a:extLst>
              <a:ext uri="{FF2B5EF4-FFF2-40B4-BE49-F238E27FC236}">
                <a16:creationId xmlns:a16="http://schemas.microsoft.com/office/drawing/2014/main" id="{0E2F9176-20BD-CF0E-D425-CC844341E8F1}"/>
              </a:ext>
            </a:extLst>
          </p:cNvPr>
          <p:cNvSpPr txBox="1">
            <a:spLocks/>
          </p:cNvSpPr>
          <p:nvPr/>
        </p:nvSpPr>
        <p:spPr>
          <a:xfrm>
            <a:off x="89011" y="4239280"/>
            <a:ext cx="2212421" cy="36000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8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* </a:t>
            </a:r>
            <a:r>
              <a:rPr lang="it-IT" sz="700" dirty="0">
                <a:solidFill>
                  <a:srgbClr val="FFFFFF"/>
                </a:solidFill>
              </a:rPr>
              <a:t> depending on equipment configuration.</a:t>
            </a:r>
            <a:endParaRPr lang="fr-FR" sz="700" dirty="0">
              <a:ea typeface="Calibri"/>
              <a:cs typeface="Calibri"/>
            </a:endParaRPr>
          </a:p>
        </p:txBody>
      </p:sp>
      <p:sp>
        <p:nvSpPr>
          <p:cNvPr id="71" name="Segnaposto testo 13">
            <a:extLst>
              <a:ext uri="{FF2B5EF4-FFF2-40B4-BE49-F238E27FC236}">
                <a16:creationId xmlns:a16="http://schemas.microsoft.com/office/drawing/2014/main" id="{E5A51C88-46E7-2DD5-2451-679ADCAD5F63}"/>
              </a:ext>
            </a:extLst>
          </p:cNvPr>
          <p:cNvSpPr txBox="1">
            <a:spLocks/>
          </p:cNvSpPr>
          <p:nvPr/>
        </p:nvSpPr>
        <p:spPr>
          <a:xfrm>
            <a:off x="182037" y="6290449"/>
            <a:ext cx="1963125" cy="371790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b="1" dirty="0"/>
              <a:t>Matrix</a:t>
            </a: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76" name="TextBox 9">
            <a:extLst>
              <a:ext uri="{FF2B5EF4-FFF2-40B4-BE49-F238E27FC236}">
                <a16:creationId xmlns:a16="http://schemas.microsoft.com/office/drawing/2014/main" id="{0A22A650-59C2-29BC-FFBC-C6FA9F5085AC}"/>
              </a:ext>
            </a:extLst>
          </p:cNvPr>
          <p:cNvSpPr txBox="1"/>
          <p:nvPr/>
        </p:nvSpPr>
        <p:spPr>
          <a:xfrm>
            <a:off x="182037" y="6062061"/>
            <a:ext cx="1974457" cy="11566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Machine application: </a:t>
            </a:r>
          </a:p>
        </p:txBody>
      </p:sp>
      <p:sp>
        <p:nvSpPr>
          <p:cNvPr id="78" name="TextBox 9">
            <a:extLst>
              <a:ext uri="{FF2B5EF4-FFF2-40B4-BE49-F238E27FC236}">
                <a16:creationId xmlns:a16="http://schemas.microsoft.com/office/drawing/2014/main" id="{8059F00A-56ED-C575-A0A3-37EF763142D7}"/>
              </a:ext>
            </a:extLst>
          </p:cNvPr>
          <p:cNvSpPr txBox="1"/>
          <p:nvPr/>
        </p:nvSpPr>
        <p:spPr>
          <a:xfrm>
            <a:off x="199050" y="934388"/>
            <a:ext cx="1563513" cy="177772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/>
            <a:r>
              <a:rPr lang="en-US" sz="1400" b="1" dirty="0">
                <a:solidFill>
                  <a:schemeClr val="bg1"/>
                </a:solidFill>
                <a:cs typeface="Arial"/>
              </a:rPr>
              <a:t>KEY FIGURES</a:t>
            </a:r>
            <a:endParaRPr lang="en-GB" sz="1400" b="1" dirty="0">
              <a:solidFill>
                <a:schemeClr val="bg1"/>
              </a:solidFill>
              <a:cs typeface="Arial"/>
            </a:endParaRPr>
          </a:p>
        </p:txBody>
      </p:sp>
      <p:pic>
        <p:nvPicPr>
          <p:cNvPr id="79" name="Elemento grafico 64">
            <a:extLst>
              <a:ext uri="{FF2B5EF4-FFF2-40B4-BE49-F238E27FC236}">
                <a16:creationId xmlns:a16="http://schemas.microsoft.com/office/drawing/2014/main" id="{F5005602-51B9-278E-DE12-2D092C9BF34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99050" y="346381"/>
            <a:ext cx="1334999" cy="360000"/>
          </a:xfrm>
          <a:prstGeom prst="rect">
            <a:avLst/>
          </a:prstGeom>
        </p:spPr>
      </p:pic>
      <p:sp>
        <p:nvSpPr>
          <p:cNvPr id="86" name="Rettangolo 44">
            <a:extLst>
              <a:ext uri="{FF2B5EF4-FFF2-40B4-BE49-F238E27FC236}">
                <a16:creationId xmlns:a16="http://schemas.microsoft.com/office/drawing/2014/main" id="{F58707DE-8A0D-A1EA-F8EA-3BA68A878798}"/>
              </a:ext>
            </a:extLst>
          </p:cNvPr>
          <p:cNvSpPr/>
          <p:nvPr/>
        </p:nvSpPr>
        <p:spPr>
          <a:xfrm>
            <a:off x="-440" y="4645100"/>
            <a:ext cx="2349500" cy="36000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89" name="Segnaposto testo 13">
            <a:extLst>
              <a:ext uri="{FF2B5EF4-FFF2-40B4-BE49-F238E27FC236}">
                <a16:creationId xmlns:a16="http://schemas.microsoft.com/office/drawing/2014/main" id="{92B33583-B78B-3838-A775-6DB271509FE7}"/>
              </a:ext>
            </a:extLst>
          </p:cNvPr>
          <p:cNvSpPr txBox="1">
            <a:spLocks/>
          </p:cNvSpPr>
          <p:nvPr/>
        </p:nvSpPr>
        <p:spPr>
          <a:xfrm>
            <a:off x="187081" y="4981606"/>
            <a:ext cx="2168549" cy="851082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99450" marR="0" indent="-99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 typeface="Wingdings" pitchFamily="2" charset="2"/>
              <a:buChar char="§"/>
              <a:tabLst/>
              <a:defRPr sz="10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9060" indent="-99060">
              <a:buClr>
                <a:srgbClr val="E74B00"/>
              </a:buClr>
            </a:pPr>
            <a:r>
              <a:rPr lang="it-IT" sz="1200" dirty="0"/>
              <a:t> LED lightning  #2043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/>
              <a:t> Mold O/C lever with hydraulic clamp  #2023</a:t>
            </a:r>
          </a:p>
          <a:p>
            <a:pPr marL="99060" indent="-99060">
              <a:buClr>
                <a:srgbClr val="E74B00"/>
              </a:buClr>
            </a:pPr>
            <a:r>
              <a:rPr lang="it-IT" sz="1200" dirty="0">
                <a:solidFill>
                  <a:srgbClr val="000000"/>
                </a:solidFill>
              </a:rPr>
              <a:t> </a:t>
            </a:r>
            <a:r>
              <a:rPr lang="it-IT" sz="1200" dirty="0"/>
              <a:t>Bottle switch system  #2020</a:t>
            </a:r>
          </a:p>
          <a:p>
            <a:pPr marL="99060" indent="-99060">
              <a:buClr>
                <a:srgbClr val="E74B00"/>
              </a:buClr>
            </a:pPr>
            <a:endParaRPr lang="it-IT" sz="1200" dirty="0">
              <a:ea typeface="Calibri"/>
              <a:cs typeface="Calibri"/>
            </a:endParaRPr>
          </a:p>
        </p:txBody>
      </p:sp>
      <p:sp>
        <p:nvSpPr>
          <p:cNvPr id="90" name="TextBox 9">
            <a:extLst>
              <a:ext uri="{FF2B5EF4-FFF2-40B4-BE49-F238E27FC236}">
                <a16:creationId xmlns:a16="http://schemas.microsoft.com/office/drawing/2014/main" id="{087BDA7C-550E-8C44-8904-10E118485546}"/>
              </a:ext>
            </a:extLst>
          </p:cNvPr>
          <p:cNvSpPr txBox="1"/>
          <p:nvPr/>
        </p:nvSpPr>
        <p:spPr>
          <a:xfrm>
            <a:off x="187081" y="4753218"/>
            <a:ext cx="1974457" cy="170849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Can be bundle with:</a:t>
            </a:r>
            <a:endParaRPr lang="fr-FR" dirty="0"/>
          </a:p>
        </p:txBody>
      </p:sp>
      <p:pic>
        <p:nvPicPr>
          <p:cNvPr id="91" name="Image 90">
            <a:extLst>
              <a:ext uri="{FF2B5EF4-FFF2-40B4-BE49-F238E27FC236}">
                <a16:creationId xmlns:a16="http://schemas.microsoft.com/office/drawing/2014/main" id="{96B493DE-689F-AF0D-DC51-7D47062CB9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61179" y="4838637"/>
            <a:ext cx="985951" cy="1724030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0E9013B3-3CCD-02D3-69D3-0A9A9C5975E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76709" y="4486120"/>
            <a:ext cx="1466926" cy="2249287"/>
          </a:xfrm>
          <a:prstGeom prst="rect">
            <a:avLst/>
          </a:prstGeom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3D225CB2-630E-D23E-0957-A27BB2552B1C}"/>
              </a:ext>
            </a:extLst>
          </p:cNvPr>
          <p:cNvSpPr txBox="1"/>
          <p:nvPr/>
        </p:nvSpPr>
        <p:spPr>
          <a:xfrm>
            <a:off x="4951057" y="6557508"/>
            <a:ext cx="482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b="1" i="1" dirty="0">
                <a:solidFill>
                  <a:srgbClr val="E74B00"/>
                </a:solidFill>
              </a:rPr>
              <a:t>before</a:t>
            </a: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031ED419-5B19-3F0B-5703-0892586118A3}"/>
              </a:ext>
            </a:extLst>
          </p:cNvPr>
          <p:cNvSpPr/>
          <p:nvPr/>
        </p:nvSpPr>
        <p:spPr>
          <a:xfrm>
            <a:off x="4784999" y="4476215"/>
            <a:ext cx="1864614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b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Lockable brake</a:t>
            </a:r>
          </a:p>
        </p:txBody>
      </p:sp>
      <p:sp>
        <p:nvSpPr>
          <p:cNvPr id="100" name="Ellipse 99">
            <a:extLst>
              <a:ext uri="{FF2B5EF4-FFF2-40B4-BE49-F238E27FC236}">
                <a16:creationId xmlns:a16="http://schemas.microsoft.com/office/drawing/2014/main" id="{15343C28-D3EB-C214-5F63-B0CC526596F4}"/>
              </a:ext>
            </a:extLst>
          </p:cNvPr>
          <p:cNvSpPr/>
          <p:nvPr/>
        </p:nvSpPr>
        <p:spPr>
          <a:xfrm>
            <a:off x="2941144" y="5041517"/>
            <a:ext cx="692759" cy="77952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58F56D68-61AA-36EA-CAEC-B03B82975480}"/>
              </a:ext>
            </a:extLst>
          </p:cNvPr>
          <p:cNvCxnSpPr>
            <a:cxnSpLocks/>
          </p:cNvCxnSpPr>
          <p:nvPr/>
        </p:nvCxnSpPr>
        <p:spPr>
          <a:xfrm>
            <a:off x="3726640" y="5522069"/>
            <a:ext cx="964630" cy="27356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A8E9D213-08D9-E160-393C-B6ECD02B0C57}"/>
              </a:ext>
            </a:extLst>
          </p:cNvPr>
          <p:cNvSpPr/>
          <p:nvPr/>
        </p:nvSpPr>
        <p:spPr>
          <a:xfrm>
            <a:off x="5916735" y="5498256"/>
            <a:ext cx="577553" cy="404791"/>
          </a:xfrm>
          <a:prstGeom prst="rightArrow">
            <a:avLst/>
          </a:prstGeom>
          <a:solidFill>
            <a:srgbClr val="E74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A5F24B8D-D73D-7670-AA77-078D814C49CD}"/>
              </a:ext>
            </a:extLst>
          </p:cNvPr>
          <p:cNvSpPr txBox="1"/>
          <p:nvPr/>
        </p:nvSpPr>
        <p:spPr>
          <a:xfrm>
            <a:off x="8196401" y="4679117"/>
            <a:ext cx="36227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b="1" i="1" dirty="0">
                <a:solidFill>
                  <a:srgbClr val="E74B00"/>
                </a:solidFill>
              </a:rPr>
              <a:t>after</a:t>
            </a:r>
          </a:p>
        </p:txBody>
      </p:sp>
      <p:pic>
        <p:nvPicPr>
          <p:cNvPr id="106" name="Image 105">
            <a:extLst>
              <a:ext uri="{FF2B5EF4-FFF2-40B4-BE49-F238E27FC236}">
                <a16:creationId xmlns:a16="http://schemas.microsoft.com/office/drawing/2014/main" id="{21C43BD9-43BE-1AF7-FD5C-814E0A3732F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268712" y="1707371"/>
            <a:ext cx="1373634" cy="20552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8399151-22B6-4FF1-C7EC-E4A83427DAF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248921" y="2500021"/>
            <a:ext cx="812751" cy="564769"/>
          </a:xfrm>
          <a:prstGeom prst="rect">
            <a:avLst/>
          </a:prstGeom>
        </p:spPr>
      </p:pic>
      <p:sp>
        <p:nvSpPr>
          <p:cNvPr id="107" name="ZoneTexte 106">
            <a:extLst>
              <a:ext uri="{FF2B5EF4-FFF2-40B4-BE49-F238E27FC236}">
                <a16:creationId xmlns:a16="http://schemas.microsoft.com/office/drawing/2014/main" id="{BF9AC984-E943-0C69-3FE9-40B010E39B48}"/>
              </a:ext>
            </a:extLst>
          </p:cNvPr>
          <p:cNvSpPr txBox="1"/>
          <p:nvPr/>
        </p:nvSpPr>
        <p:spPr>
          <a:xfrm>
            <a:off x="9617894" y="1707371"/>
            <a:ext cx="48231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b="1" i="1" dirty="0">
                <a:solidFill>
                  <a:srgbClr val="E74B00"/>
                </a:solidFill>
              </a:rPr>
              <a:t>before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7243D85-E077-F963-707E-923E2DACE2C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706121" y="3852744"/>
            <a:ext cx="1974985" cy="2565463"/>
          </a:xfrm>
          <a:prstGeom prst="rect">
            <a:avLst/>
          </a:prstGeom>
        </p:spPr>
      </p:pic>
      <p:sp>
        <p:nvSpPr>
          <p:cNvPr id="108" name="ZoneTexte 107">
            <a:extLst>
              <a:ext uri="{FF2B5EF4-FFF2-40B4-BE49-F238E27FC236}">
                <a16:creationId xmlns:a16="http://schemas.microsoft.com/office/drawing/2014/main" id="{3DF945DD-6A26-FDDA-972B-951792532F01}"/>
              </a:ext>
            </a:extLst>
          </p:cNvPr>
          <p:cNvSpPr txBox="1"/>
          <p:nvPr/>
        </p:nvSpPr>
        <p:spPr>
          <a:xfrm>
            <a:off x="9053591" y="6486308"/>
            <a:ext cx="2859014" cy="2897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400" b="1" i="1" dirty="0">
                <a:solidFill>
                  <a:srgbClr val="E74B00"/>
                </a:solidFill>
              </a:rPr>
              <a:t>after : use door button for Jog rotation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72D3C7-9B82-954A-7311-CE63F07AE0F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29719" y="2931115"/>
            <a:ext cx="510678" cy="823171"/>
          </a:xfrm>
          <a:prstGeom prst="rect">
            <a:avLst/>
          </a:prstGeom>
        </p:spPr>
      </p:pic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1CB608FE-DBA3-F5D5-D50A-D5419D7D6286}"/>
              </a:ext>
            </a:extLst>
          </p:cNvPr>
          <p:cNvCxnSpPr>
            <a:cxnSpLocks/>
          </p:cNvCxnSpPr>
          <p:nvPr/>
        </p:nvCxnSpPr>
        <p:spPr>
          <a:xfrm flipV="1">
            <a:off x="11252749" y="2573890"/>
            <a:ext cx="712769" cy="1113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>
            <a:extLst>
              <a:ext uri="{FF2B5EF4-FFF2-40B4-BE49-F238E27FC236}">
                <a16:creationId xmlns:a16="http://schemas.microsoft.com/office/drawing/2014/main" id="{924F3A96-61EE-B743-33C0-553E26ACFA52}"/>
              </a:ext>
            </a:extLst>
          </p:cNvPr>
          <p:cNvCxnSpPr>
            <a:cxnSpLocks/>
          </p:cNvCxnSpPr>
          <p:nvPr/>
        </p:nvCxnSpPr>
        <p:spPr>
          <a:xfrm flipH="1" flipV="1">
            <a:off x="11252749" y="2573890"/>
            <a:ext cx="724329" cy="111385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èche : droite 28">
            <a:extLst>
              <a:ext uri="{FF2B5EF4-FFF2-40B4-BE49-F238E27FC236}">
                <a16:creationId xmlns:a16="http://schemas.microsoft.com/office/drawing/2014/main" id="{A065D1BD-6027-BCDF-B4CB-20E46A0DA95F}"/>
              </a:ext>
            </a:extLst>
          </p:cNvPr>
          <p:cNvSpPr/>
          <p:nvPr/>
        </p:nvSpPr>
        <p:spPr>
          <a:xfrm rot="8705543">
            <a:off x="10432267" y="4507888"/>
            <a:ext cx="577553" cy="404791"/>
          </a:xfrm>
          <a:prstGeom prst="rightArrow">
            <a:avLst/>
          </a:prstGeom>
          <a:solidFill>
            <a:srgbClr val="E74B0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FR" sz="2000" dirty="0" err="1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0302E86-BE3F-7873-8D65-17554DABD95B}"/>
              </a:ext>
            </a:extLst>
          </p:cNvPr>
          <p:cNvSpPr txBox="1">
            <a:spLocks/>
          </p:cNvSpPr>
          <p:nvPr/>
        </p:nvSpPr>
        <p:spPr>
          <a:xfrm>
            <a:off x="2624443" y="334805"/>
            <a:ext cx="6793158" cy="46166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altLang="fr-FR" sz="26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Secure </a:t>
            </a:r>
            <a:r>
              <a:rPr lang="fr-FR" altLang="fr-FR" sz="2600" b="1" dirty="0" err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fr-FR" altLang="fr-FR" sz="26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600" b="1" dirty="0" err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fr-FR" altLang="fr-FR" sz="26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altLang="fr-FR" sz="2600" b="1" dirty="0" err="1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fr-FR" altLang="fr-FR" sz="2600" b="1" dirty="0">
                <a:solidFill>
                  <a:srgbClr val="E74B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Blower</a:t>
            </a:r>
            <a:endParaRPr lang="en-GB" sz="2600" b="1" dirty="0">
              <a:solidFill>
                <a:srgbClr val="E74B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egnaposto testo 13">
            <a:extLst>
              <a:ext uri="{FF2B5EF4-FFF2-40B4-BE49-F238E27FC236}">
                <a16:creationId xmlns:a16="http://schemas.microsoft.com/office/drawing/2014/main" id="{F59BB064-20D1-4152-790A-7A2478EF8710}"/>
              </a:ext>
            </a:extLst>
          </p:cNvPr>
          <p:cNvSpPr txBox="1">
            <a:spLocks/>
          </p:cNvSpPr>
          <p:nvPr/>
        </p:nvSpPr>
        <p:spPr>
          <a:xfrm>
            <a:off x="210382" y="1464778"/>
            <a:ext cx="1963125" cy="371227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7k€ 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15F9754-B113-58BC-CDE6-A04957BACFC9}"/>
              </a:ext>
            </a:extLst>
          </p:cNvPr>
          <p:cNvSpPr txBox="1"/>
          <p:nvPr/>
        </p:nvSpPr>
        <p:spPr>
          <a:xfrm>
            <a:off x="199050" y="1237208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Budget price: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16104932-57DD-1C1E-D1F5-D85EE88F0421}"/>
              </a:ext>
            </a:extLst>
          </p:cNvPr>
          <p:cNvSpPr txBox="1"/>
          <p:nvPr/>
        </p:nvSpPr>
        <p:spPr>
          <a:xfrm>
            <a:off x="199050" y="1841495"/>
            <a:ext cx="2028941" cy="17640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Saving : </a:t>
            </a:r>
            <a:r>
              <a:rPr lang="fr-F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N/A</a:t>
            </a:r>
          </a:p>
          <a:p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fr-FR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it-IT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egnaposto testo 13">
            <a:extLst>
              <a:ext uri="{FF2B5EF4-FFF2-40B4-BE49-F238E27FC236}">
                <a16:creationId xmlns:a16="http://schemas.microsoft.com/office/drawing/2014/main" id="{564F2F67-BFD3-78E6-092B-BEF99259D69C}"/>
              </a:ext>
            </a:extLst>
          </p:cNvPr>
          <p:cNvSpPr txBox="1">
            <a:spLocks/>
          </p:cNvSpPr>
          <p:nvPr/>
        </p:nvSpPr>
        <p:spPr>
          <a:xfrm>
            <a:off x="199050" y="2760677"/>
            <a:ext cx="1963125" cy="360123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MenDays *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7AD802C-2B51-7DE1-5004-0D36EC2867FA}"/>
              </a:ext>
            </a:extLst>
          </p:cNvPr>
          <p:cNvSpPr txBox="1"/>
          <p:nvPr/>
        </p:nvSpPr>
        <p:spPr>
          <a:xfrm>
            <a:off x="199050" y="2547587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 time:</a:t>
            </a: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3">
            <a:extLst>
              <a:ext uri="{FF2B5EF4-FFF2-40B4-BE49-F238E27FC236}">
                <a16:creationId xmlns:a16="http://schemas.microsoft.com/office/drawing/2014/main" id="{8976D9B5-E296-2BC9-D2D2-F3CEBE4BAFFE}"/>
              </a:ext>
            </a:extLst>
          </p:cNvPr>
          <p:cNvSpPr txBox="1">
            <a:spLocks/>
          </p:cNvSpPr>
          <p:nvPr/>
        </p:nvSpPr>
        <p:spPr>
          <a:xfrm>
            <a:off x="199050" y="3329570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2 days.* </a:t>
            </a: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4847867-1B3A-35D2-E9A2-051DD23CC733}"/>
              </a:ext>
            </a:extLst>
          </p:cNvPr>
          <p:cNvSpPr txBox="1"/>
          <p:nvPr/>
        </p:nvSpPr>
        <p:spPr>
          <a:xfrm>
            <a:off x="199050" y="3116480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Machine downtime: </a:t>
            </a: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A398AB8D-EF6C-44DD-7D95-ADF7224B5694}"/>
              </a:ext>
            </a:extLst>
          </p:cNvPr>
          <p:cNvSpPr txBox="1"/>
          <p:nvPr/>
        </p:nvSpPr>
        <p:spPr>
          <a:xfrm>
            <a:off x="199050" y="3694763"/>
            <a:ext cx="1974457" cy="157981"/>
          </a:xfrm>
          <a:prstGeom prst="rect">
            <a:avLst/>
          </a:prstGeom>
          <a:noFill/>
        </p:spPr>
        <p:txBody>
          <a:bodyPr wrap="square" lIns="0" tIns="0" rIns="0" bIns="0" anchor="t">
            <a:no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/>
                <a:cs typeface="Arial"/>
              </a:rPr>
              <a:t>Lead Time: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4" name="Segnaposto testo 13">
            <a:extLst>
              <a:ext uri="{FF2B5EF4-FFF2-40B4-BE49-F238E27FC236}">
                <a16:creationId xmlns:a16="http://schemas.microsoft.com/office/drawing/2014/main" id="{67C82717-D473-F41C-EB6F-7D778B794A4D}"/>
              </a:ext>
            </a:extLst>
          </p:cNvPr>
          <p:cNvSpPr txBox="1">
            <a:spLocks/>
          </p:cNvSpPr>
          <p:nvPr/>
        </p:nvSpPr>
        <p:spPr>
          <a:xfrm>
            <a:off x="199046" y="3879903"/>
            <a:ext cx="1963125" cy="393248"/>
          </a:xfrm>
          <a:prstGeom prst="rect">
            <a:avLst/>
          </a:prstGeom>
        </p:spPr>
        <p:txBody>
          <a:bodyPr wrap="square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Tx/>
              <a:buFontTx/>
              <a:buNone/>
              <a:tabLst/>
              <a:defRPr sz="1200" b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8 weeks. </a:t>
            </a:r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81DBAAA8-0A2C-2B3E-0B6A-1325B6FEE82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414127" y="849820"/>
            <a:ext cx="455612" cy="445884"/>
          </a:xfrm>
          <a:prstGeom prst="rect">
            <a:avLst/>
          </a:prstGeom>
        </p:spPr>
      </p:pic>
      <p:sp>
        <p:nvSpPr>
          <p:cNvPr id="17" name="Rettangolo 40">
            <a:extLst>
              <a:ext uri="{FF2B5EF4-FFF2-40B4-BE49-F238E27FC236}">
                <a16:creationId xmlns:a16="http://schemas.microsoft.com/office/drawing/2014/main" id="{4BFFF836-1487-286F-3AEA-60012EB8395A}"/>
              </a:ext>
            </a:extLst>
          </p:cNvPr>
          <p:cNvSpPr/>
          <p:nvPr/>
        </p:nvSpPr>
        <p:spPr>
          <a:xfrm>
            <a:off x="11216146" y="2500021"/>
            <a:ext cx="828033" cy="1290841"/>
          </a:xfrm>
          <a:prstGeom prst="rect">
            <a:avLst/>
          </a:prstGeom>
          <a:noFill/>
          <a:ln w="12700">
            <a:solidFill>
              <a:srgbClr val="E74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it-IT" sz="2000" dirty="0" err="1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DCCD68F-C439-63C0-938C-1ED061139590}"/>
              </a:ext>
            </a:extLst>
          </p:cNvPr>
          <p:cNvSpPr/>
          <p:nvPr/>
        </p:nvSpPr>
        <p:spPr>
          <a:xfrm>
            <a:off x="10250424" y="746849"/>
            <a:ext cx="1217981" cy="6001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fr-FR" sz="1100" i="1" cap="none" spc="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Aseptic Equipment  compliant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07A84221-0B09-CA2D-9A97-FE27A1DCA97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09520" y="5100473"/>
            <a:ext cx="373578" cy="440630"/>
          </a:xfrm>
          <a:prstGeom prst="rect">
            <a:avLst/>
          </a:prstGeom>
        </p:spPr>
      </p:pic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2F1F5B82-DEC9-CD6C-0405-44F5BE73A2A5}"/>
              </a:ext>
            </a:extLst>
          </p:cNvPr>
          <p:cNvCxnSpPr>
            <a:cxnSpLocks/>
          </p:cNvCxnSpPr>
          <p:nvPr/>
        </p:nvCxnSpPr>
        <p:spPr>
          <a:xfrm flipH="1" flipV="1">
            <a:off x="7593681" y="6076838"/>
            <a:ext cx="267304" cy="31833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>
            <a:extLst>
              <a:ext uri="{FF2B5EF4-FFF2-40B4-BE49-F238E27FC236}">
                <a16:creationId xmlns:a16="http://schemas.microsoft.com/office/drawing/2014/main" id="{369B43F8-2DEA-7584-10F5-A906E36351AA}"/>
              </a:ext>
            </a:extLst>
          </p:cNvPr>
          <p:cNvSpPr txBox="1"/>
          <p:nvPr/>
        </p:nvSpPr>
        <p:spPr>
          <a:xfrm>
            <a:off x="7797505" y="6423425"/>
            <a:ext cx="58349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r-FR" sz="1400" b="1" i="1" dirty="0"/>
              <a:t>padlock</a:t>
            </a:r>
          </a:p>
        </p:txBody>
      </p:sp>
    </p:spTree>
    <p:extLst>
      <p:ext uri="{BB962C8B-B14F-4D97-AF65-F5344CB8AC3E}">
        <p14:creationId xmlns:p14="http://schemas.microsoft.com/office/powerpoint/2010/main" val="200875903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E68AB9D4A8064AA436EDC9C00D82B4" ma:contentTypeVersion="16" ma:contentTypeDescription="Crée un document." ma:contentTypeScope="" ma:versionID="2928cc83ca401eb1c78b5b9adcf552ae">
  <xsd:schema xmlns:xsd="http://www.w3.org/2001/XMLSchema" xmlns:xs="http://www.w3.org/2001/XMLSchema" xmlns:p="http://schemas.microsoft.com/office/2006/metadata/properties" xmlns:ns2="7d5dec9a-9e8b-443d-b3d9-4436fe769d7c" xmlns:ns3="287c254b-2107-4f11-bbf4-c30bafcb0414" targetNamespace="http://schemas.microsoft.com/office/2006/metadata/properties" ma:root="true" ma:fieldsID="db2c74dd44a56f8f97e73d37361508e5" ns2:_="" ns3:_="">
    <xsd:import namespace="7d5dec9a-9e8b-443d-b3d9-4436fe769d7c"/>
    <xsd:import namespace="287c254b-2107-4f11-bbf4-c30bafcb04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5dec9a-9e8b-443d-b3d9-4436fe769d7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alises d’images" ma:readOnly="false" ma:fieldId="{5cf76f15-5ced-4ddc-b409-7134ff3c332f}" ma:taxonomyMulti="true" ma:sspId="852679c2-c04b-4011-ba15-776f13b0ba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7c254b-2107-4f11-bbf4-c30bafcb041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fe2d8bf8-3f35-4aba-9ea5-a5010605ad82}" ma:internalName="TaxCatchAll" ma:showField="CatchAllData" ma:web="287c254b-2107-4f11-bbf4-c30bafcb041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87c254b-2107-4f11-bbf4-c30bafcb0414" xsi:nil="true"/>
    <lcf76f155ced4ddcb4097134ff3c332f xmlns="7d5dec9a-9e8b-443d-b3d9-4436fe769d7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AB18C3E-6CAC-4194-8C4F-363F58C336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8179AB-14AC-4976-916D-86CB9B8AF7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5dec9a-9e8b-443d-b3d9-4436fe769d7c"/>
    <ds:schemaRef ds:uri="287c254b-2107-4f11-bbf4-c30bafcb041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085614-C2FF-4D17-9119-F7B500387D00}">
  <ds:schemaRefs>
    <ds:schemaRef ds:uri="http://purl.org/dc/elements/1.1/"/>
    <ds:schemaRef ds:uri="http://purl.org/dc/terms/"/>
    <ds:schemaRef ds:uri="http://purl.org/dc/dcmitype/"/>
    <ds:schemaRef ds:uri="http://schemas.microsoft.com/office/2006/documentManagement/types"/>
    <ds:schemaRef ds:uri="287c254b-2107-4f11-bbf4-c30bafcb0414"/>
    <ds:schemaRef ds:uri="http://schemas.microsoft.com/office/infopath/2007/PartnerControls"/>
    <ds:schemaRef ds:uri="7d5dec9a-9e8b-443d-b3d9-4436fe769d7c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1680</TotalTime>
  <Words>218</Words>
  <Application>Microsoft Office PowerPoint</Application>
  <PresentationFormat>Grand écran</PresentationFormat>
  <Paragraphs>49</Paragraphs>
  <Slides>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Thème Office</vt:lpstr>
      <vt:lpstr>Présentation PowerPoint</vt:lpstr>
    </vt:vector>
  </TitlesOfParts>
  <Company>Sidel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Boufagher, Mehdy</dc:creator>
  <cp:lastModifiedBy>Faure, Didier</cp:lastModifiedBy>
  <cp:revision>120</cp:revision>
  <dcterms:created xsi:type="dcterms:W3CDTF">2024-04-17T11:49:06Z</dcterms:created>
  <dcterms:modified xsi:type="dcterms:W3CDTF">2025-12-23T16:13:49Z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4480757-a570-4f64-84e7-c5b3ffe9d573_Enabled">
    <vt:lpwstr>true</vt:lpwstr>
  </property>
  <property fmtid="{D5CDD505-2E9C-101B-9397-08002B2CF9AE}" pid="3" name="MSIP_Label_94480757-a570-4f64-84e7-c5b3ffe9d573_SetDate">
    <vt:lpwstr>2024-04-17T11:53:45Z</vt:lpwstr>
  </property>
  <property fmtid="{D5CDD505-2E9C-101B-9397-08002B2CF9AE}" pid="4" name="MSIP_Label_94480757-a570-4f64-84e7-c5b3ffe9d573_Method">
    <vt:lpwstr>Privileged</vt:lpwstr>
  </property>
  <property fmtid="{D5CDD505-2E9C-101B-9397-08002B2CF9AE}" pid="5" name="MSIP_Label_94480757-a570-4f64-84e7-c5b3ffe9d573_Name">
    <vt:lpwstr>General</vt:lpwstr>
  </property>
  <property fmtid="{D5CDD505-2E9C-101B-9397-08002B2CF9AE}" pid="6" name="MSIP_Label_94480757-a570-4f64-84e7-c5b3ffe9d573_SiteId">
    <vt:lpwstr>2390cbd1-e663-4321-bc93-ba298637ce52</vt:lpwstr>
  </property>
  <property fmtid="{D5CDD505-2E9C-101B-9397-08002B2CF9AE}" pid="7" name="MSIP_Label_94480757-a570-4f64-84e7-c5b3ffe9d573_ActionId">
    <vt:lpwstr>740809e4-76b0-45a9-8303-20d05f5ad30a</vt:lpwstr>
  </property>
  <property fmtid="{D5CDD505-2E9C-101B-9397-08002B2CF9AE}" pid="8" name="MSIP_Label_94480757-a570-4f64-84e7-c5b3ffe9d573_ContentBits">
    <vt:lpwstr>2</vt:lpwstr>
  </property>
  <property fmtid="{D5CDD505-2E9C-101B-9397-08002B2CF9AE}" pid="9" name="ClassificationContentMarkingFooterLocations">
    <vt:lpwstr>Thème Office:8</vt:lpwstr>
  </property>
  <property fmtid="{D5CDD505-2E9C-101B-9397-08002B2CF9AE}" pid="10" name="ClassificationContentMarkingFooterText">
    <vt:lpwstr>General</vt:lpwstr>
  </property>
  <property fmtid="{D5CDD505-2E9C-101B-9397-08002B2CF9AE}" pid="11" name="ContentTypeId">
    <vt:lpwstr>0x010100A9E68AB9D4A8064AA436EDC9C00D82B4</vt:lpwstr>
  </property>
  <property fmtid="{D5CDD505-2E9C-101B-9397-08002B2CF9AE}" pid="12" name="MediaServiceImageTags">
    <vt:lpwstr/>
  </property>
</Properties>
</file>