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heme/theme2.xml" ContentType="application/vnd.openxmlformats-officedocument.theme+xml"/>
  <Override PartName="/ppt/theme/theme3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7" r:id="rId4"/>
  </p:sldMasterIdLst>
  <p:notesMasterIdLst>
    <p:notesMasterId r:id="rId6"/>
  </p:notesMasterIdLst>
  <p:handoutMasterIdLst>
    <p:handoutMasterId r:id="rId7"/>
  </p:handoutMasterIdLst>
  <p:sldIdLst>
    <p:sldId id="2147481530" r:id="rId5"/>
  </p:sldIdLst>
  <p:sldSz cx="12192000" cy="6858000"/>
  <p:notesSz cx="7023100" cy="9309100"/>
  <p:custDataLst>
    <p:tags r:id="rId8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3" orient="horz" pos="3784">
          <p15:clr>
            <a:srgbClr val="A4A3A4"/>
          </p15:clr>
        </p15:guide>
        <p15:guide id="4" orient="horz" pos="935" userDrawn="1">
          <p15:clr>
            <a:srgbClr val="A4A3A4"/>
          </p15:clr>
        </p15:guide>
        <p15:guide id="8" orient="horz" pos="3271" userDrawn="1">
          <p15:clr>
            <a:srgbClr val="A4A3A4"/>
          </p15:clr>
        </p15:guide>
        <p15:guide id="9" orient="horz" pos="1253">
          <p15:clr>
            <a:srgbClr val="A4A3A4"/>
          </p15:clr>
        </p15:guide>
        <p15:guide id="10" pos="5952">
          <p15:clr>
            <a:srgbClr val="A4A3A4"/>
          </p15:clr>
        </p15:guide>
        <p15:guide id="14" pos="7256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32" userDrawn="1">
          <p15:clr>
            <a:srgbClr val="A4A3A4"/>
          </p15:clr>
        </p15:guide>
        <p15:guide id="2" pos="2212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4EFE3"/>
    <a:srgbClr val="FFFF99"/>
    <a:srgbClr val="00FFFF"/>
    <a:srgbClr val="000000"/>
    <a:srgbClr val="E74B00"/>
    <a:srgbClr val="575D62"/>
    <a:srgbClr val="404040"/>
    <a:srgbClr val="EBEDF4"/>
    <a:srgbClr val="EDEFF5"/>
    <a:srgbClr val="565E6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E2E8154-B8B5-4707-BA7D-7044B0B69211}" v="5" dt="2026-03-30T13:54:47.887"/>
  </p1510:revLst>
</p1510:revInfo>
</file>

<file path=ppt/tableStyles.xml><?xml version="1.0" encoding="utf-8"?>
<a:tblStyleLst xmlns:a="http://schemas.openxmlformats.org/drawingml/2006/main" def="{17292A2E-F333-43FB-9621-5CBBE7FDCDCB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7292A2E-F333-43FB-9621-5CBBE7FDCDCB}" styleName="Helle Formatvorlage 2 - Akzent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80" autoAdjust="0"/>
    <p:restoredTop sz="86418" autoAdjust="0"/>
  </p:normalViewPr>
  <p:slideViewPr>
    <p:cSldViewPr snapToGrid="0" showGuides="1">
      <p:cViewPr varScale="1">
        <p:scale>
          <a:sx n="111" d="100"/>
          <a:sy n="111" d="100"/>
        </p:scale>
        <p:origin x="480" y="96"/>
      </p:cViewPr>
      <p:guideLst>
        <p:guide orient="horz" pos="2160"/>
        <p:guide orient="horz" pos="3784"/>
        <p:guide orient="horz" pos="935"/>
        <p:guide orient="horz" pos="3271"/>
        <p:guide orient="horz" pos="1253"/>
        <p:guide pos="5952"/>
        <p:guide pos="7256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50" d="100"/>
        <a:sy n="50" d="100"/>
      </p:scale>
      <p:origin x="0" y="0"/>
    </p:cViewPr>
  </p:sorterViewPr>
  <p:notesViewPr>
    <p:cSldViewPr snapToGrid="0">
      <p:cViewPr>
        <p:scale>
          <a:sx n="125" d="100"/>
          <a:sy n="125" d="100"/>
        </p:scale>
        <p:origin x="-1932" y="2016"/>
      </p:cViewPr>
      <p:guideLst>
        <p:guide orient="horz" pos="2932"/>
        <p:guide pos="2212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gs" Target="tags/tag1.xml"/><Relationship Id="rId13" Type="http://schemas.microsoft.com/office/2016/11/relationships/changesInfo" Target="changesInfos/changesInfo1.xml"/><Relationship Id="rId3" Type="http://schemas.openxmlformats.org/officeDocument/2006/relationships/customXml" Target="../customXml/item3.xml"/><Relationship Id="rId7" Type="http://schemas.openxmlformats.org/officeDocument/2006/relationships/handoutMaster" Target="handoutMasters/handoutMaster1.xml"/><Relationship Id="rId12" Type="http://schemas.openxmlformats.org/officeDocument/2006/relationships/tableStyles" Target="tableStyle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notesMaster" Target="notesMasters/notesMaster1.xml"/><Relationship Id="rId11" Type="http://schemas.openxmlformats.org/officeDocument/2006/relationships/theme" Target="theme/theme1.xml"/><Relationship Id="rId5" Type="http://schemas.openxmlformats.org/officeDocument/2006/relationships/slide" Target="slides/slide1.xml"/><Relationship Id="rId10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presProps" Target="presProps.xml"/><Relationship Id="rId14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Faure, Didier" userId="791ba54c-1f49-4f2e-b537-01eab0413206" providerId="ADAL" clId="{FCA551CB-38FB-4C82-9570-91854B657E87}"/>
    <pc:docChg chg="undo custSel modSld">
      <pc:chgData name="Faure, Didier" userId="791ba54c-1f49-4f2e-b537-01eab0413206" providerId="ADAL" clId="{FCA551CB-38FB-4C82-9570-91854B657E87}" dt="2026-04-02T09:11:32.660" v="1168" actId="20577"/>
      <pc:docMkLst>
        <pc:docMk/>
      </pc:docMkLst>
      <pc:sldChg chg="modSp mod">
        <pc:chgData name="Faure, Didier" userId="791ba54c-1f49-4f2e-b537-01eab0413206" providerId="ADAL" clId="{FCA551CB-38FB-4C82-9570-91854B657E87}" dt="2026-04-02T09:11:32.660" v="1168" actId="20577"/>
        <pc:sldMkLst>
          <pc:docMk/>
          <pc:sldMk cId="692900910" sldId="2147481530"/>
        </pc:sldMkLst>
        <pc:spChg chg="mod">
          <ac:chgData name="Faure, Didier" userId="791ba54c-1f49-4f2e-b537-01eab0413206" providerId="ADAL" clId="{FCA551CB-38FB-4C82-9570-91854B657E87}" dt="2026-03-30T14:04:40.233" v="902" actId="1036"/>
          <ac:spMkLst>
            <pc:docMk/>
            <pc:sldMk cId="692900910" sldId="2147481530"/>
            <ac:spMk id="24" creationId="{5DE69D93-3E18-D70B-9081-6BAECD642CDA}"/>
          </ac:spMkLst>
        </pc:spChg>
        <pc:spChg chg="mod">
          <ac:chgData name="Faure, Didier" userId="791ba54c-1f49-4f2e-b537-01eab0413206" providerId="ADAL" clId="{FCA551CB-38FB-4C82-9570-91854B657E87}" dt="2026-03-30T14:04:40.233" v="902" actId="1036"/>
          <ac:spMkLst>
            <pc:docMk/>
            <pc:sldMk cId="692900910" sldId="2147481530"/>
            <ac:spMk id="25" creationId="{116F05BF-4CB7-D341-95EB-3743D132D269}"/>
          </ac:spMkLst>
        </pc:spChg>
        <pc:spChg chg="mod">
          <ac:chgData name="Faure, Didier" userId="791ba54c-1f49-4f2e-b537-01eab0413206" providerId="ADAL" clId="{FCA551CB-38FB-4C82-9570-91854B657E87}" dt="2026-03-30T14:04:40.233" v="902" actId="1036"/>
          <ac:spMkLst>
            <pc:docMk/>
            <pc:sldMk cId="692900910" sldId="2147481530"/>
            <ac:spMk id="27" creationId="{2B7B7A12-27B8-07FC-2653-DEDD6CB25A95}"/>
          </ac:spMkLst>
        </pc:spChg>
        <pc:spChg chg="mod">
          <ac:chgData name="Faure, Didier" userId="791ba54c-1f49-4f2e-b537-01eab0413206" providerId="ADAL" clId="{FCA551CB-38FB-4C82-9570-91854B657E87}" dt="2026-03-30T14:06:24.036" v="915" actId="1076"/>
          <ac:spMkLst>
            <pc:docMk/>
            <pc:sldMk cId="692900910" sldId="2147481530"/>
            <ac:spMk id="33" creationId="{4E671DA9-3750-0CD9-80ED-1939FFD78852}"/>
          </ac:spMkLst>
        </pc:spChg>
        <pc:spChg chg="mod">
          <ac:chgData name="Faure, Didier" userId="791ba54c-1f49-4f2e-b537-01eab0413206" providerId="ADAL" clId="{FCA551CB-38FB-4C82-9570-91854B657E87}" dt="2026-03-30T14:04:40.233" v="902" actId="1036"/>
          <ac:spMkLst>
            <pc:docMk/>
            <pc:sldMk cId="692900910" sldId="2147481530"/>
            <ac:spMk id="38" creationId="{1BE1172E-9653-BB4F-A539-815AC886D250}"/>
          </ac:spMkLst>
        </pc:spChg>
        <pc:spChg chg="mod">
          <ac:chgData name="Faure, Didier" userId="791ba54c-1f49-4f2e-b537-01eab0413206" providerId="ADAL" clId="{FCA551CB-38FB-4C82-9570-91854B657E87}" dt="2026-03-30T08:56:00.901" v="574" actId="20577"/>
          <ac:spMkLst>
            <pc:docMk/>
            <pc:sldMk cId="692900910" sldId="2147481530"/>
            <ac:spMk id="39" creationId="{F53BD1C5-F8B3-A10B-3E62-48B3047F93C8}"/>
          </ac:spMkLst>
        </pc:spChg>
        <pc:spChg chg="mod">
          <ac:chgData name="Faure, Didier" userId="791ba54c-1f49-4f2e-b537-01eab0413206" providerId="ADAL" clId="{FCA551CB-38FB-4C82-9570-91854B657E87}" dt="2026-03-30T07:50:57.468" v="443" actId="6549"/>
          <ac:spMkLst>
            <pc:docMk/>
            <pc:sldMk cId="692900910" sldId="2147481530"/>
            <ac:spMk id="43" creationId="{323F7A9C-E2B9-6F25-58A9-41D165508377}"/>
          </ac:spMkLst>
        </pc:spChg>
        <pc:spChg chg="mod">
          <ac:chgData name="Faure, Didier" userId="791ba54c-1f49-4f2e-b537-01eab0413206" providerId="ADAL" clId="{FCA551CB-38FB-4C82-9570-91854B657E87}" dt="2026-04-02T08:21:08.035" v="981" actId="20577"/>
          <ac:spMkLst>
            <pc:docMk/>
            <pc:sldMk cId="692900910" sldId="2147481530"/>
            <ac:spMk id="45" creationId="{5E9B7E42-85C5-6002-E456-7E5CC78BF695}"/>
          </ac:spMkLst>
        </pc:spChg>
        <pc:spChg chg="mod">
          <ac:chgData name="Faure, Didier" userId="791ba54c-1f49-4f2e-b537-01eab0413206" providerId="ADAL" clId="{FCA551CB-38FB-4C82-9570-91854B657E87}" dt="2026-04-02T09:11:32.660" v="1168" actId="20577"/>
          <ac:spMkLst>
            <pc:docMk/>
            <pc:sldMk cId="692900910" sldId="2147481530"/>
            <ac:spMk id="49" creationId="{1FAE3721-2E1F-2414-CEAF-451B4C4BA70F}"/>
          </ac:spMkLst>
        </pc:spChg>
        <pc:spChg chg="mod">
          <ac:chgData name="Faure, Didier" userId="791ba54c-1f49-4f2e-b537-01eab0413206" providerId="ADAL" clId="{FCA551CB-38FB-4C82-9570-91854B657E87}" dt="2026-03-30T14:05:31.945" v="914" actId="113"/>
          <ac:spMkLst>
            <pc:docMk/>
            <pc:sldMk cId="692900910" sldId="2147481530"/>
            <ac:spMk id="52" creationId="{4E001AB9-FD49-20B5-4675-DCED404553A8}"/>
          </ac:spMkLst>
        </pc:spChg>
        <pc:spChg chg="mod">
          <ac:chgData name="Faure, Didier" userId="791ba54c-1f49-4f2e-b537-01eab0413206" providerId="ADAL" clId="{FCA551CB-38FB-4C82-9570-91854B657E87}" dt="2026-03-30T07:56:01.066" v="557" actId="1035"/>
          <ac:spMkLst>
            <pc:docMk/>
            <pc:sldMk cId="692900910" sldId="2147481530"/>
            <ac:spMk id="56" creationId="{F6F877BE-ED67-C97A-42B9-38B525D3F858}"/>
          </ac:spMkLst>
        </pc:spChg>
        <pc:spChg chg="mod">
          <ac:chgData name="Faure, Didier" userId="791ba54c-1f49-4f2e-b537-01eab0413206" providerId="ADAL" clId="{FCA551CB-38FB-4C82-9570-91854B657E87}" dt="2026-04-02T08:13:53.094" v="939" actId="20577"/>
          <ac:spMkLst>
            <pc:docMk/>
            <pc:sldMk cId="692900910" sldId="2147481530"/>
            <ac:spMk id="58" creationId="{4D060544-507F-B50A-E347-53FF564B2A56}"/>
          </ac:spMkLst>
        </pc:spChg>
        <pc:spChg chg="mod">
          <ac:chgData name="Faure, Didier" userId="791ba54c-1f49-4f2e-b537-01eab0413206" providerId="ADAL" clId="{FCA551CB-38FB-4C82-9570-91854B657E87}" dt="2026-03-30T07:56:38.295" v="573" actId="1036"/>
          <ac:spMkLst>
            <pc:docMk/>
            <pc:sldMk cId="692900910" sldId="2147481530"/>
            <ac:spMk id="59" creationId="{4A6808A0-4698-52C0-FCA5-0D21C1DE2FE7}"/>
          </ac:spMkLst>
        </pc:spChg>
        <pc:spChg chg="mod">
          <ac:chgData name="Faure, Didier" userId="791ba54c-1f49-4f2e-b537-01eab0413206" providerId="ADAL" clId="{FCA551CB-38FB-4C82-9570-91854B657E87}" dt="2026-03-30T07:56:18.891" v="563" actId="1036"/>
          <ac:spMkLst>
            <pc:docMk/>
            <pc:sldMk cId="692900910" sldId="2147481530"/>
            <ac:spMk id="60" creationId="{10E18F17-EAE3-F638-7327-F5F364F43FAD}"/>
          </ac:spMkLst>
        </pc:spChg>
        <pc:spChg chg="mod">
          <ac:chgData name="Faure, Didier" userId="791ba54c-1f49-4f2e-b537-01eab0413206" providerId="ADAL" clId="{FCA551CB-38FB-4C82-9570-91854B657E87}" dt="2026-03-13T12:45:32.085" v="403" actId="1038"/>
          <ac:spMkLst>
            <pc:docMk/>
            <pc:sldMk cId="692900910" sldId="2147481530"/>
            <ac:spMk id="61" creationId="{65D4E549-310C-1D5B-7B06-B1FE6D532DEF}"/>
          </ac:spMkLst>
        </pc:spChg>
        <pc:spChg chg="mod">
          <ac:chgData name="Faure, Didier" userId="791ba54c-1f49-4f2e-b537-01eab0413206" providerId="ADAL" clId="{FCA551CB-38FB-4C82-9570-91854B657E87}" dt="2026-03-13T12:45:40.326" v="411" actId="1036"/>
          <ac:spMkLst>
            <pc:docMk/>
            <pc:sldMk cId="692900910" sldId="2147481530"/>
            <ac:spMk id="62" creationId="{76B5657D-4902-FDC9-9949-E600B48E6802}"/>
          </ac:spMkLst>
        </pc:spChg>
        <pc:spChg chg="mod">
          <ac:chgData name="Faure, Didier" userId="791ba54c-1f49-4f2e-b537-01eab0413206" providerId="ADAL" clId="{FCA551CB-38FB-4C82-9570-91854B657E87}" dt="2026-03-30T07:56:18.891" v="563" actId="1036"/>
          <ac:spMkLst>
            <pc:docMk/>
            <pc:sldMk cId="692900910" sldId="2147481530"/>
            <ac:spMk id="65" creationId="{C3BA773F-DA0F-7844-C71A-A9258CE00746}"/>
          </ac:spMkLst>
        </pc:spChg>
        <pc:spChg chg="mod">
          <ac:chgData name="Faure, Didier" userId="791ba54c-1f49-4f2e-b537-01eab0413206" providerId="ADAL" clId="{FCA551CB-38FB-4C82-9570-91854B657E87}" dt="2026-04-02T08:15:04.352" v="952" actId="20577"/>
          <ac:spMkLst>
            <pc:docMk/>
            <pc:sldMk cId="692900910" sldId="2147481530"/>
            <ac:spMk id="66" creationId="{981CA300-F611-0C73-603D-69D34D129D58}"/>
          </ac:spMkLst>
        </pc:spChg>
        <pc:spChg chg="mod">
          <ac:chgData name="Faure, Didier" userId="791ba54c-1f49-4f2e-b537-01eab0413206" providerId="ADAL" clId="{FCA551CB-38FB-4C82-9570-91854B657E87}" dt="2026-03-13T06:59:32.273" v="41" actId="14100"/>
          <ac:spMkLst>
            <pc:docMk/>
            <pc:sldMk cId="692900910" sldId="2147481530"/>
            <ac:spMk id="71" creationId="{469BAD57-7262-A23D-E13B-5B6F9DA13A6E}"/>
          </ac:spMkLst>
        </pc:spChg>
        <pc:spChg chg="mod">
          <ac:chgData name="Faure, Didier" userId="791ba54c-1f49-4f2e-b537-01eab0413206" providerId="ADAL" clId="{FCA551CB-38FB-4C82-9570-91854B657E87}" dt="2026-03-13T12:44:57.703" v="394" actId="14100"/>
          <ac:spMkLst>
            <pc:docMk/>
            <pc:sldMk cId="692900910" sldId="2147481530"/>
            <ac:spMk id="81" creationId="{328FF1CF-928C-62AF-66AB-F3BFD16C0D45}"/>
          </ac:spMkLst>
        </pc:spChg>
        <pc:spChg chg="mod">
          <ac:chgData name="Faure, Didier" userId="791ba54c-1f49-4f2e-b537-01eab0413206" providerId="ADAL" clId="{FCA551CB-38FB-4C82-9570-91854B657E87}" dt="2026-03-13T12:45:25.474" v="399" actId="1076"/>
          <ac:spMkLst>
            <pc:docMk/>
            <pc:sldMk cId="692900910" sldId="2147481530"/>
            <ac:spMk id="82" creationId="{1DE263D5-4BB4-DDE9-BFAD-D5C3E397D00E}"/>
          </ac:spMkLst>
        </pc:spChg>
        <pc:spChg chg="mod">
          <ac:chgData name="Faure, Didier" userId="791ba54c-1f49-4f2e-b537-01eab0413206" providerId="ADAL" clId="{FCA551CB-38FB-4C82-9570-91854B657E87}" dt="2026-04-02T08:17:36.367" v="964" actId="255"/>
          <ac:spMkLst>
            <pc:docMk/>
            <pc:sldMk cId="692900910" sldId="2147481530"/>
            <ac:spMk id="83" creationId="{C7255A83-C9D6-CD72-D71A-87F07DA5E67E}"/>
          </ac:spMkLst>
        </pc:spChg>
        <pc:spChg chg="mod">
          <ac:chgData name="Faure, Didier" userId="791ba54c-1f49-4f2e-b537-01eab0413206" providerId="ADAL" clId="{FCA551CB-38FB-4C82-9570-91854B657E87}" dt="2026-03-13T08:01:27.208" v="361" actId="1035"/>
          <ac:spMkLst>
            <pc:docMk/>
            <pc:sldMk cId="692900910" sldId="2147481530"/>
            <ac:spMk id="87" creationId="{C4B20457-D251-E685-C853-CC39FEA5ACD8}"/>
          </ac:spMkLst>
        </pc:spChg>
        <pc:spChg chg="mod">
          <ac:chgData name="Faure, Didier" userId="791ba54c-1f49-4f2e-b537-01eab0413206" providerId="ADAL" clId="{FCA551CB-38FB-4C82-9570-91854B657E87}" dt="2026-03-13T08:01:06.736" v="354" actId="1035"/>
          <ac:spMkLst>
            <pc:docMk/>
            <pc:sldMk cId="692900910" sldId="2147481530"/>
            <ac:spMk id="88" creationId="{40A5EC61-1533-BFC5-D8B0-48134E52CB5B}"/>
          </ac:spMkLst>
        </pc:spChg>
        <pc:spChg chg="mod">
          <ac:chgData name="Faure, Didier" userId="791ba54c-1f49-4f2e-b537-01eab0413206" providerId="ADAL" clId="{FCA551CB-38FB-4C82-9570-91854B657E87}" dt="2026-04-02T08:13:33.804" v="937" actId="14100"/>
          <ac:spMkLst>
            <pc:docMk/>
            <pc:sldMk cId="692900910" sldId="2147481530"/>
            <ac:spMk id="89" creationId="{8FA2E538-EB41-D8C0-6CAE-3F97FCC6A91E}"/>
          </ac:spMkLst>
        </pc:spChg>
        <pc:spChg chg="mod">
          <ac:chgData name="Faure, Didier" userId="791ba54c-1f49-4f2e-b537-01eab0413206" providerId="ADAL" clId="{FCA551CB-38FB-4C82-9570-91854B657E87}" dt="2026-04-02T08:17:55.409" v="968" actId="20577"/>
          <ac:spMkLst>
            <pc:docMk/>
            <pc:sldMk cId="692900910" sldId="2147481530"/>
            <ac:spMk id="94" creationId="{4917D99F-EF29-7C79-D62E-DD7ADBAE0E7D}"/>
          </ac:spMkLst>
        </pc:spChg>
        <pc:spChg chg="mod">
          <ac:chgData name="Faure, Didier" userId="791ba54c-1f49-4f2e-b537-01eab0413206" providerId="ADAL" clId="{FCA551CB-38FB-4C82-9570-91854B657E87}" dt="2026-04-02T08:16:15.387" v="962" actId="20577"/>
          <ac:spMkLst>
            <pc:docMk/>
            <pc:sldMk cId="692900910" sldId="2147481530"/>
            <ac:spMk id="97" creationId="{FC48E348-A1B4-456D-E24B-EC5C18D6685B}"/>
          </ac:spMkLst>
        </pc:spChg>
        <pc:grpChg chg="mod">
          <ac:chgData name="Faure, Didier" userId="791ba54c-1f49-4f2e-b537-01eab0413206" providerId="ADAL" clId="{FCA551CB-38FB-4C82-9570-91854B657E87}" dt="2026-03-30T14:06:33.836" v="929" actId="1037"/>
          <ac:grpSpMkLst>
            <pc:docMk/>
            <pc:sldMk cId="692900910" sldId="2147481530"/>
            <ac:grpSpMk id="31" creationId="{3F6169C1-1BB9-572A-89F2-DA80982B942C}"/>
          </ac:grpSpMkLst>
        </pc:grpChg>
        <pc:grpChg chg="mod">
          <ac:chgData name="Faure, Didier" userId="791ba54c-1f49-4f2e-b537-01eab0413206" providerId="ADAL" clId="{FCA551CB-38FB-4C82-9570-91854B657E87}" dt="2026-03-30T14:05:12.698" v="913" actId="1035"/>
          <ac:grpSpMkLst>
            <pc:docMk/>
            <pc:sldMk cId="692900910" sldId="2147481530"/>
            <ac:grpSpMk id="46" creationId="{2A7D7D21-2BA8-E98D-0FB5-871D48942025}"/>
          </ac:grpSpMkLst>
        </pc:grpChg>
        <pc:grpChg chg="mod">
          <ac:chgData name="Faure, Didier" userId="791ba54c-1f49-4f2e-b537-01eab0413206" providerId="ADAL" clId="{FCA551CB-38FB-4C82-9570-91854B657E87}" dt="2026-03-30T14:04:20.736" v="884" actId="1036"/>
          <ac:grpSpMkLst>
            <pc:docMk/>
            <pc:sldMk cId="692900910" sldId="2147481530"/>
            <ac:grpSpMk id="53" creationId="{7B1236B6-645D-13D0-8C16-94E568724BF8}"/>
          </ac:grpSpMkLst>
        </pc:grpChg>
        <pc:picChg chg="mod">
          <ac:chgData name="Faure, Didier" userId="791ba54c-1f49-4f2e-b537-01eab0413206" providerId="ADAL" clId="{FCA551CB-38FB-4C82-9570-91854B657E87}" dt="2026-03-30T14:04:40.233" v="902" actId="1036"/>
          <ac:picMkLst>
            <pc:docMk/>
            <pc:sldMk cId="692900910" sldId="2147481530"/>
            <ac:picMk id="3" creationId="{2562F5C9-122F-E2ED-BBBA-FA83E79A89A8}"/>
          </ac:picMkLst>
        </pc:picChg>
        <pc:cxnChg chg="mod">
          <ac:chgData name="Faure, Didier" userId="791ba54c-1f49-4f2e-b537-01eab0413206" providerId="ADAL" clId="{FCA551CB-38FB-4C82-9570-91854B657E87}" dt="2026-03-30T14:06:38.324" v="930" actId="14100"/>
          <ac:cxnSpMkLst>
            <pc:docMk/>
            <pc:sldMk cId="692900910" sldId="2147481530"/>
            <ac:cxnSpMk id="26" creationId="{4D6FE556-5978-1E39-ECE5-EE1DBEF3C467}"/>
          </ac:cxnSpMkLst>
        </pc:cxnChg>
        <pc:cxnChg chg="mod">
          <ac:chgData name="Faure, Didier" userId="791ba54c-1f49-4f2e-b537-01eab0413206" providerId="ADAL" clId="{FCA551CB-38FB-4C82-9570-91854B657E87}" dt="2026-04-02T08:18:07.913" v="969" actId="14100"/>
          <ac:cxnSpMkLst>
            <pc:docMk/>
            <pc:sldMk cId="692900910" sldId="2147481530"/>
            <ac:cxnSpMk id="50" creationId="{169F9F81-8D4A-7B48-7FEC-146919B5C2E3}"/>
          </ac:cxnSpMkLst>
        </pc:cxnChg>
        <pc:cxnChg chg="mod">
          <ac:chgData name="Faure, Didier" userId="791ba54c-1f49-4f2e-b537-01eab0413206" providerId="ADAL" clId="{FCA551CB-38FB-4C82-9570-91854B657E87}" dt="2026-04-02T08:17:36.367" v="964" actId="255"/>
          <ac:cxnSpMkLst>
            <pc:docMk/>
            <pc:sldMk cId="692900910" sldId="2147481530"/>
            <ac:cxnSpMk id="84" creationId="{0EB94064-1571-DDCD-70A2-C48D47C12802}"/>
          </ac:cxnSpMkLst>
        </pc:cxnChg>
        <pc:cxnChg chg="mod">
          <ac:chgData name="Faure, Didier" userId="791ba54c-1f49-4f2e-b537-01eab0413206" providerId="ADAL" clId="{FCA551CB-38FB-4C82-9570-91854B657E87}" dt="2026-03-30T14:04:50.604" v="903" actId="14100"/>
          <ac:cxnSpMkLst>
            <pc:docMk/>
            <pc:sldMk cId="692900910" sldId="2147481530"/>
            <ac:cxnSpMk id="110" creationId="{22BC3FBC-8DE4-C2CD-0C07-87B5DE926245}"/>
          </ac:cxnSpMkLst>
        </pc:cxn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43343" cy="465455"/>
          </a:xfrm>
          <a:prstGeom prst="rect">
            <a:avLst/>
          </a:prstGeom>
        </p:spPr>
        <p:txBody>
          <a:bodyPr vert="horz" lIns="93324" tIns="46662" rIns="93324" bIns="46662" rtlCol="0"/>
          <a:lstStyle>
            <a:lvl1pPr algn="l">
              <a:defRPr sz="1200"/>
            </a:lvl1pPr>
          </a:lstStyle>
          <a:p>
            <a:r>
              <a:rPr lang="de-DE" dirty="0"/>
              <a:t>Header</a:t>
            </a:r>
            <a:endParaRPr lang="en-GB" dirty="0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978132" y="0"/>
            <a:ext cx="3043343" cy="465455"/>
          </a:xfrm>
          <a:prstGeom prst="rect">
            <a:avLst/>
          </a:prstGeom>
        </p:spPr>
        <p:txBody>
          <a:bodyPr vert="horz" lIns="93324" tIns="46662" rIns="93324" bIns="46662" rtlCol="0"/>
          <a:lstStyle>
            <a:lvl1pPr algn="r">
              <a:defRPr sz="1200"/>
            </a:lvl1pPr>
          </a:lstStyle>
          <a:p>
            <a:fld id="{13EE4A28-8FCA-4B67-B71F-4BF329E9D0A8}" type="datetimeFigureOut">
              <a:rPr lang="en-GB" smtClean="0"/>
              <a:t>02/04/2026</a:t>
            </a:fld>
            <a:endParaRPr lang="en-GB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0" y="8842029"/>
            <a:ext cx="3043343" cy="465455"/>
          </a:xfrm>
          <a:prstGeom prst="rect">
            <a:avLst/>
          </a:prstGeom>
        </p:spPr>
        <p:txBody>
          <a:bodyPr vert="horz" lIns="93324" tIns="46662" rIns="93324" bIns="46662" rtlCol="0" anchor="b"/>
          <a:lstStyle>
            <a:lvl1pPr algn="l">
              <a:defRPr sz="1200"/>
            </a:lvl1pPr>
          </a:lstStyle>
          <a:p>
            <a:r>
              <a:rPr lang="de-DE" dirty="0" err="1"/>
              <a:t>Footer</a:t>
            </a:r>
            <a:endParaRPr lang="en-GB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978132" y="8842029"/>
            <a:ext cx="3043343" cy="465455"/>
          </a:xfrm>
          <a:prstGeom prst="rect">
            <a:avLst/>
          </a:prstGeom>
        </p:spPr>
        <p:txBody>
          <a:bodyPr vert="horz" lIns="93324" tIns="46662" rIns="93324" bIns="46662" rtlCol="0" anchor="b"/>
          <a:lstStyle>
            <a:lvl1pPr algn="r">
              <a:defRPr sz="1200"/>
            </a:lvl1pPr>
          </a:lstStyle>
          <a:p>
            <a:fld id="{FBD56195-1E08-4783-B4AA-F0F0BB98C858}" type="slidenum">
              <a:rPr lang="en-GB" smtClean="0"/>
              <a:t>‹N°›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68775302"/>
      </p:ext>
    </p:extLst>
  </p:cSld>
  <p:clrMap bg1="dk1" tx1="lt1" bg2="dk2" tx2="lt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43343" cy="465455"/>
          </a:xfrm>
          <a:prstGeom prst="rect">
            <a:avLst/>
          </a:prstGeom>
        </p:spPr>
        <p:txBody>
          <a:bodyPr vert="horz" lIns="93324" tIns="46662" rIns="93324" bIns="46662" rtlCol="0"/>
          <a:lstStyle>
            <a:lvl1pPr algn="l">
              <a:defRPr sz="1200"/>
            </a:lvl1pPr>
          </a:lstStyle>
          <a:p>
            <a:r>
              <a:rPr lang="en-GB" dirty="0"/>
              <a:t>Header</a:t>
            </a:r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978132" y="0"/>
            <a:ext cx="3043343" cy="465455"/>
          </a:xfrm>
          <a:prstGeom prst="rect">
            <a:avLst/>
          </a:prstGeom>
        </p:spPr>
        <p:txBody>
          <a:bodyPr vert="horz" lIns="93324" tIns="46662" rIns="93324" bIns="46662" rtlCol="0"/>
          <a:lstStyle>
            <a:lvl1pPr algn="r">
              <a:defRPr sz="1200"/>
            </a:lvl1pPr>
          </a:lstStyle>
          <a:p>
            <a:fld id="{1C6EF99F-C35D-4FF2-845E-FCCC5818ED60}" type="datetimeFigureOut">
              <a:rPr lang="en-GB" smtClean="0"/>
              <a:t>02/04/2026</a:t>
            </a:fld>
            <a:endParaRPr lang="en-GB" dirty="0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693738" y="858838"/>
            <a:ext cx="5635625" cy="317023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324" tIns="46662" rIns="93324" bIns="46662" rtlCol="0" anchor="ctr"/>
          <a:lstStyle/>
          <a:p>
            <a:endParaRPr lang="en-GB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445181" y="4273030"/>
            <a:ext cx="6132739" cy="4337888"/>
          </a:xfrm>
          <a:prstGeom prst="rect">
            <a:avLst/>
          </a:prstGeom>
        </p:spPr>
        <p:txBody>
          <a:bodyPr vert="horz" lIns="0" tIns="0" rIns="0" bIns="0" rtlCol="0"/>
          <a:lstStyle/>
          <a:p>
            <a:pPr lvl="0"/>
            <a:r>
              <a:rPr lang="en-GB" noProof="1"/>
              <a:t>Click to edit text style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842029"/>
            <a:ext cx="3043343" cy="465455"/>
          </a:xfrm>
          <a:prstGeom prst="rect">
            <a:avLst/>
          </a:prstGeom>
        </p:spPr>
        <p:txBody>
          <a:bodyPr vert="horz" lIns="93324" tIns="46662" rIns="93324" bIns="46662" rtlCol="0" anchor="b"/>
          <a:lstStyle>
            <a:lvl1pPr algn="l">
              <a:defRPr sz="1200"/>
            </a:lvl1pPr>
          </a:lstStyle>
          <a:p>
            <a:r>
              <a:rPr lang="en-GB" dirty="0"/>
              <a:t>Footer</a:t>
            </a:r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978132" y="8842029"/>
            <a:ext cx="3043343" cy="465455"/>
          </a:xfrm>
          <a:prstGeom prst="rect">
            <a:avLst/>
          </a:prstGeom>
        </p:spPr>
        <p:txBody>
          <a:bodyPr vert="horz" lIns="93324" tIns="46662" rIns="93324" bIns="46662" rtlCol="0" anchor="b"/>
          <a:lstStyle>
            <a:lvl1pPr algn="r">
              <a:defRPr sz="1200"/>
            </a:lvl1pPr>
          </a:lstStyle>
          <a:p>
            <a:fld id="{27F733B7-1873-49FD-B258-2C7BB301EFB3}" type="slidenum">
              <a:rPr lang="en-GB" smtClean="0"/>
              <a:t>‹N°›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89245064"/>
      </p:ext>
    </p:extLst>
  </p:cSld>
  <p:clrMap bg1="dk1" tx1="lt1" bg2="dk2" tx2="lt2" accent1="accent1" accent2="accent2" accent3="accent3" accent4="accent4" accent5="accent5" accent6="accent6" hlink="hlink" folHlink="folHlink"/>
  <p:notesStyle>
    <a:lvl1pPr marL="171450" indent="-171450" algn="l" defTabSz="914400" rtl="0" eaLnBrk="1" latinLnBrk="0" hangingPunct="1">
      <a:buClr>
        <a:schemeClr val="accent4"/>
      </a:buClr>
      <a:buFont typeface="Wingdings" panose="05000000000000000000" pitchFamily="2" charset="2"/>
      <a:buChar char="§"/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358775" indent="-176213" algn="l" defTabSz="914400" rtl="0" eaLnBrk="1" latinLnBrk="0" hangingPunct="1">
      <a:buClr>
        <a:schemeClr val="accent4"/>
      </a:buClr>
      <a:buFont typeface="Wingdings" panose="05000000000000000000" pitchFamily="2" charset="2"/>
      <a:buChar char="§"/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541338" indent="-182563" algn="l" defTabSz="914400" rtl="0" eaLnBrk="1" latinLnBrk="0" hangingPunct="1">
      <a:buClr>
        <a:schemeClr val="accent4"/>
      </a:buClr>
      <a:buFont typeface="Wingdings" panose="05000000000000000000" pitchFamily="2" charset="2"/>
      <a:buChar char="§"/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715963" indent="-174625" algn="l" defTabSz="914400" rtl="0" eaLnBrk="1" latinLnBrk="0" hangingPunct="1">
      <a:buClr>
        <a:schemeClr val="accent4"/>
      </a:buClr>
      <a:buFont typeface="Wingdings" panose="05000000000000000000" pitchFamily="2" charset="2"/>
      <a:buChar char="§"/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898525" indent="-182563" algn="l" defTabSz="914400" rtl="0" eaLnBrk="1" latinLnBrk="0" hangingPunct="1">
      <a:buClr>
        <a:schemeClr val="accent4"/>
      </a:buClr>
      <a:buFont typeface="Wingdings" panose="05000000000000000000" pitchFamily="2" charset="2"/>
      <a:buChar char="§"/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5.xml"/><Relationship Id="rId1" Type="http://schemas.openxmlformats.org/officeDocument/2006/relationships/tags" Target="../tags/tag4.x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2.bin"/><Relationship Id="rId4" Type="http://schemas.openxmlformats.org/officeDocument/2006/relationships/image" Target="../media/image4.jpe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7.xml"/><Relationship Id="rId1" Type="http://schemas.openxmlformats.org/officeDocument/2006/relationships/tags" Target="../tags/tag6.x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2.bin"/><Relationship Id="rId4" Type="http://schemas.openxmlformats.org/officeDocument/2006/relationships/image" Target="../media/image5.jpe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8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9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10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11.xml"/></Relationships>
</file>

<file path=ppt/slideLayouts/_rels/slideLayout7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slideMaster" Target="../slideMasters/slideMaster1.xml"/><Relationship Id="rId7" Type="http://schemas.microsoft.com/office/2007/relationships/hdphoto" Target="../media/hdphoto1.wdp"/><Relationship Id="rId2" Type="http://schemas.openxmlformats.org/officeDocument/2006/relationships/tags" Target="../tags/tag13.xml"/><Relationship Id="rId1" Type="http://schemas.openxmlformats.org/officeDocument/2006/relationships/tags" Target="../tags/tag12.xml"/><Relationship Id="rId6" Type="http://schemas.openxmlformats.org/officeDocument/2006/relationships/image" Target="../media/image7.png"/><Relationship Id="rId5" Type="http://schemas.openxmlformats.org/officeDocument/2006/relationships/image" Target="../media/image6.emf"/><Relationship Id="rId10" Type="http://schemas.openxmlformats.org/officeDocument/2006/relationships/image" Target="../media/image10.svg"/><Relationship Id="rId4" Type="http://schemas.openxmlformats.org/officeDocument/2006/relationships/oleObject" Target="../embeddings/oleObject2.bin"/><Relationship Id="rId9" Type="http://schemas.openxmlformats.org/officeDocument/2006/relationships/image" Target="../media/image9.png"/></Relationships>
</file>

<file path=ppt/slideLayouts/_rels/slideLayout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emf"/><Relationship Id="rId3" Type="http://schemas.openxmlformats.org/officeDocument/2006/relationships/slideMaster" Target="../slideMasters/slideMaster1.xml"/><Relationship Id="rId7" Type="http://schemas.openxmlformats.org/officeDocument/2006/relationships/oleObject" Target="../embeddings/oleObject2.bin"/><Relationship Id="rId2" Type="http://schemas.openxmlformats.org/officeDocument/2006/relationships/tags" Target="../tags/tag15.xml"/><Relationship Id="rId1" Type="http://schemas.openxmlformats.org/officeDocument/2006/relationships/tags" Target="../tags/tag14.xml"/><Relationship Id="rId6" Type="http://schemas.openxmlformats.org/officeDocument/2006/relationships/image" Target="../media/image8.png"/><Relationship Id="rId5" Type="http://schemas.microsoft.com/office/2007/relationships/hdphoto" Target="../media/hdphoto2.wdp"/><Relationship Id="rId10" Type="http://schemas.openxmlformats.org/officeDocument/2006/relationships/image" Target="../media/image12.svg"/><Relationship Id="rId4" Type="http://schemas.openxmlformats.org/officeDocument/2006/relationships/image" Target="../media/image7.png"/><Relationship Id="rId9" Type="http://schemas.openxmlformats.org/officeDocument/2006/relationships/image" Target="../media/image11.png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ver Slid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magine 8">
            <a:extLst>
              <a:ext uri="{FF2B5EF4-FFF2-40B4-BE49-F238E27FC236}">
                <a16:creationId xmlns:a16="http://schemas.microsoft.com/office/drawing/2014/main" id="{FA2510D7-CC17-FE52-1049-CBA1E7AE4D20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65951"/>
          </a:xfrm>
          <a:prstGeom prst="rect">
            <a:avLst/>
          </a:prstGeom>
        </p:spPr>
      </p:pic>
      <p:graphicFrame>
        <p:nvGraphicFramePr>
          <p:cNvPr id="84" name="Objekt 83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916842434"/>
              </p:ext>
            </p:extLst>
          </p:nvPr>
        </p:nvGraphicFramePr>
        <p:xfrm>
          <a:off x="2119" y="1593"/>
          <a:ext cx="2116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Folie" r:id="rId5" imgW="399" imgH="399" progId="TCLayout.ActiveDocument.1">
                  <p:embed/>
                </p:oleObj>
              </mc:Choice>
              <mc:Fallback>
                <p:oleObj name="think-cell Folie" r:id="rId5" imgW="399" imgH="399" progId="TCLayout.ActiveDocument.1">
                  <p:embed/>
                  <p:pic>
                    <p:nvPicPr>
                      <p:cNvPr id="84" name="Objekt 83" hidden="1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2119" y="1593"/>
                        <a:ext cx="2116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>
          <a:xfrm>
            <a:off x="863600" y="599650"/>
            <a:ext cx="10896600" cy="615553"/>
          </a:xfrm>
        </p:spPr>
        <p:txBody>
          <a:bodyPr/>
          <a:lstStyle>
            <a:lvl1pPr>
              <a:defRPr sz="4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GB" dirty="0"/>
              <a:t>Title of presentation</a:t>
            </a:r>
          </a:p>
        </p:txBody>
      </p:sp>
      <p:sp>
        <p:nvSpPr>
          <p:cNvPr id="7" name="Textplatzhalter 6"/>
          <p:cNvSpPr>
            <a:spLocks noGrp="1"/>
          </p:cNvSpPr>
          <p:nvPr userDrawn="1">
            <p:ph type="body" sz="quarter" idx="10" hasCustomPrompt="1"/>
          </p:nvPr>
        </p:nvSpPr>
        <p:spPr>
          <a:xfrm>
            <a:off x="863603" y="2156108"/>
            <a:ext cx="8544983" cy="923330"/>
          </a:xfrm>
        </p:spPr>
        <p:txBody>
          <a:bodyPr>
            <a:spAutoFit/>
          </a:bodyPr>
          <a:lstStyle>
            <a:lvl1pPr>
              <a:spcBef>
                <a:spcPts val="0"/>
              </a:spcBef>
              <a:defRPr sz="2000" b="0" baseline="0">
                <a:solidFill>
                  <a:schemeClr val="accent4"/>
                </a:solidFill>
              </a:defRPr>
            </a:lvl1pPr>
          </a:lstStyle>
          <a:p>
            <a:pPr lvl="0"/>
            <a:r>
              <a:rPr lang="en-GB" dirty="0"/>
              <a:t>Subtitle (optional)</a:t>
            </a:r>
            <a:br>
              <a:rPr lang="en-GB" dirty="0"/>
            </a:br>
            <a:r>
              <a:rPr lang="en-GB" dirty="0"/>
              <a:t>Presenter &lt;Name&gt;</a:t>
            </a:r>
            <a:br>
              <a:rPr lang="en-GB" dirty="0"/>
            </a:br>
            <a:r>
              <a:rPr lang="en-GB" dirty="0"/>
              <a:t>Location, Date/Month/Year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53095888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/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nly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>
            <a:extLst>
              <a:ext uri="{FF2B5EF4-FFF2-40B4-BE49-F238E27FC236}">
                <a16:creationId xmlns:a16="http://schemas.microsoft.com/office/drawing/2014/main" id="{4BF53E07-51CC-1A4E-979B-1B04FA13D9D5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5090" y="0"/>
            <a:ext cx="12207089" cy="6383215"/>
          </a:xfrm>
          <a:prstGeom prst="rect">
            <a:avLst/>
          </a:prstGeom>
        </p:spPr>
      </p:pic>
      <p:graphicFrame>
        <p:nvGraphicFramePr>
          <p:cNvPr id="83" name="Objekt 82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612423154"/>
              </p:ext>
            </p:extLst>
          </p:nvPr>
        </p:nvGraphicFramePr>
        <p:xfrm>
          <a:off x="2119" y="1593"/>
          <a:ext cx="2116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Folie" r:id="rId5" imgW="399" imgH="399" progId="TCLayout.ActiveDocument.1">
                  <p:embed/>
                </p:oleObj>
              </mc:Choice>
              <mc:Fallback>
                <p:oleObj name="think-cell Folie" r:id="rId5" imgW="399" imgH="399" progId="TCLayout.ActiveDocument.1">
                  <p:embed/>
                  <p:pic>
                    <p:nvPicPr>
                      <p:cNvPr id="83" name="Objekt 82" hidden="1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2119" y="1593"/>
                        <a:ext cx="2116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4" name="Titel 83"/>
          <p:cNvSpPr>
            <a:spLocks noGrp="1"/>
          </p:cNvSpPr>
          <p:nvPr>
            <p:ph type="title" hasCustomPrompt="1"/>
          </p:nvPr>
        </p:nvSpPr>
        <p:spPr>
          <a:xfrm>
            <a:off x="863604" y="334805"/>
            <a:ext cx="10657417" cy="461665"/>
          </a:xfrm>
        </p:spPr>
        <p:txBody>
          <a:bodyPr/>
          <a:lstStyle>
            <a:lvl1pPr>
              <a:defRPr>
                <a:solidFill>
                  <a:schemeClr val="accent4"/>
                </a:solidFill>
              </a:defRPr>
            </a:lvl1pPr>
          </a:lstStyle>
          <a:p>
            <a:r>
              <a:rPr lang="en-GB" noProof="1"/>
              <a:t>Click to edit master title style</a:t>
            </a:r>
            <a:endParaRPr lang="en-GB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704353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&amp;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>
            <a:extLst>
              <a:ext uri="{FF2B5EF4-FFF2-40B4-BE49-F238E27FC236}">
                <a16:creationId xmlns:a16="http://schemas.microsoft.com/office/drawing/2014/main" id="{506E0756-7972-6F73-2124-3B1EDC974213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5090" y="0"/>
            <a:ext cx="12207089" cy="6383215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863604" y="334805"/>
            <a:ext cx="10657417" cy="461665"/>
          </a:xfrm>
        </p:spPr>
        <p:txBody>
          <a:bodyPr/>
          <a:lstStyle/>
          <a:p>
            <a:r>
              <a:rPr lang="en-GB" noProof="1"/>
              <a:t>Click to edit master title style</a:t>
            </a:r>
            <a:endParaRPr lang="en-GB" dirty="0"/>
          </a:p>
        </p:txBody>
      </p:sp>
      <p:sp>
        <p:nvSpPr>
          <p:cNvPr id="4" name="Textplatzhalter 3"/>
          <p:cNvSpPr>
            <a:spLocks noGrp="1"/>
          </p:cNvSpPr>
          <p:nvPr>
            <p:ph type="body" sz="quarter" idx="10" hasCustomPrompt="1"/>
          </p:nvPr>
        </p:nvSpPr>
        <p:spPr>
          <a:xfrm>
            <a:off x="863601" y="864162"/>
            <a:ext cx="10657419" cy="338554"/>
          </a:xfrm>
        </p:spPr>
        <p:txBody>
          <a:bodyPr>
            <a:noAutofit/>
          </a:bodyPr>
          <a:lstStyle>
            <a:lvl1pPr>
              <a:defRPr sz="2300" b="1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GB" dirty="0"/>
              <a:t>Subheading</a:t>
            </a:r>
          </a:p>
        </p:txBody>
      </p:sp>
      <p:sp>
        <p:nvSpPr>
          <p:cNvPr id="9" name="Inhaltsplatzhalter 8"/>
          <p:cNvSpPr>
            <a:spLocks noGrp="1"/>
          </p:cNvSpPr>
          <p:nvPr>
            <p:ph sz="quarter" idx="11" hasCustomPrompt="1"/>
          </p:nvPr>
        </p:nvSpPr>
        <p:spPr>
          <a:xfrm>
            <a:off x="863601" y="1485901"/>
            <a:ext cx="10657419" cy="4498974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en-GB" noProof="1"/>
              <a:t>Click to edit text style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7055444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&amp; Subtitle White Backgro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863604" y="334805"/>
            <a:ext cx="10657417" cy="461665"/>
          </a:xfrm>
        </p:spPr>
        <p:txBody>
          <a:bodyPr/>
          <a:lstStyle/>
          <a:p>
            <a:r>
              <a:rPr lang="en-GB" noProof="1"/>
              <a:t>Click to edit master title style</a:t>
            </a:r>
            <a:endParaRPr lang="en-GB" dirty="0"/>
          </a:p>
        </p:txBody>
      </p:sp>
      <p:sp>
        <p:nvSpPr>
          <p:cNvPr id="4" name="Textplatzhalter 3"/>
          <p:cNvSpPr>
            <a:spLocks noGrp="1"/>
          </p:cNvSpPr>
          <p:nvPr>
            <p:ph type="body" sz="quarter" idx="10" hasCustomPrompt="1"/>
          </p:nvPr>
        </p:nvSpPr>
        <p:spPr>
          <a:xfrm>
            <a:off x="863601" y="864162"/>
            <a:ext cx="10657419" cy="338554"/>
          </a:xfrm>
        </p:spPr>
        <p:txBody>
          <a:bodyPr>
            <a:noAutofit/>
          </a:bodyPr>
          <a:lstStyle>
            <a:lvl1pPr>
              <a:defRPr sz="2300" b="1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GB" dirty="0"/>
              <a:t>Subheading</a:t>
            </a:r>
          </a:p>
        </p:txBody>
      </p:sp>
      <p:sp>
        <p:nvSpPr>
          <p:cNvPr id="9" name="Inhaltsplatzhalter 8"/>
          <p:cNvSpPr>
            <a:spLocks noGrp="1"/>
          </p:cNvSpPr>
          <p:nvPr>
            <p:ph sz="quarter" idx="11" hasCustomPrompt="1"/>
          </p:nvPr>
        </p:nvSpPr>
        <p:spPr>
          <a:xfrm>
            <a:off x="863601" y="1485901"/>
            <a:ext cx="10657419" cy="4498974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en-GB" noProof="1"/>
              <a:t>Click to edit text style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  <p:sp>
        <p:nvSpPr>
          <p:cNvPr id="3" name="Rettangolo 2">
            <a:extLst>
              <a:ext uri="{FF2B5EF4-FFF2-40B4-BE49-F238E27FC236}">
                <a16:creationId xmlns:a16="http://schemas.microsoft.com/office/drawing/2014/main" id="{7F48235E-C0A5-9B60-C41E-3DB78AD36329}"/>
              </a:ext>
            </a:extLst>
          </p:cNvPr>
          <p:cNvSpPr/>
          <p:nvPr userDrawn="1"/>
        </p:nvSpPr>
        <p:spPr>
          <a:xfrm>
            <a:off x="0" y="5984875"/>
            <a:ext cx="12192000" cy="403173"/>
          </a:xfrm>
          <a:prstGeom prst="rect">
            <a:avLst/>
          </a:prstGeom>
          <a:gradFill flip="none" rotWithShape="1">
            <a:gsLst>
              <a:gs pos="0">
                <a:srgbClr val="EDEFF5"/>
              </a:gs>
              <a:gs pos="82000">
                <a:srgbClr val="EBEDF4">
                  <a:alpha val="0"/>
                </a:srgb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08000" tIns="72000" rIns="108000" bIns="72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it-IT" sz="2000" dirty="0" err="1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8538801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&amp;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>
            <a:extLst>
              <a:ext uri="{FF2B5EF4-FFF2-40B4-BE49-F238E27FC236}">
                <a16:creationId xmlns:a16="http://schemas.microsoft.com/office/drawing/2014/main" id="{024F1314-518B-4926-0D71-6F6B6921065C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5090" y="0"/>
            <a:ext cx="12207089" cy="6383215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863604" y="334805"/>
            <a:ext cx="10657417" cy="461665"/>
          </a:xfrm>
        </p:spPr>
        <p:txBody>
          <a:bodyPr/>
          <a:lstStyle/>
          <a:p>
            <a:r>
              <a:rPr lang="en-GB" noProof="1"/>
              <a:t>Click to edit master title style</a:t>
            </a:r>
            <a:endParaRPr lang="en-GB" dirty="0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10" hasCustomPrompt="1"/>
          </p:nvPr>
        </p:nvSpPr>
        <p:spPr>
          <a:xfrm>
            <a:off x="863600" y="1489077"/>
            <a:ext cx="6338711" cy="4495799"/>
          </a:xfrm>
        </p:spPr>
        <p:txBody>
          <a:bodyPr/>
          <a:lstStyle/>
          <a:p>
            <a:pPr lvl="0"/>
            <a:r>
              <a:rPr lang="en-GB" noProof="1"/>
              <a:t>Click to edit text style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  <p:sp>
        <p:nvSpPr>
          <p:cNvPr id="11" name="Bildplatzhalter 10"/>
          <p:cNvSpPr>
            <a:spLocks noGrp="1"/>
          </p:cNvSpPr>
          <p:nvPr>
            <p:ph type="pic" sz="quarter" idx="11" hasCustomPrompt="1"/>
          </p:nvPr>
        </p:nvSpPr>
        <p:spPr>
          <a:xfrm>
            <a:off x="7394222" y="1489077"/>
            <a:ext cx="4126795" cy="4495799"/>
          </a:xfrm>
        </p:spPr>
        <p:txBody>
          <a:bodyPr/>
          <a:lstStyle/>
          <a:p>
            <a:pPr lvl="0"/>
            <a:r>
              <a:rPr lang="en-GB" noProof="0" dirty="0"/>
              <a:t>Click in the icon to add an image</a:t>
            </a:r>
          </a:p>
        </p:txBody>
      </p:sp>
      <p:sp>
        <p:nvSpPr>
          <p:cNvPr id="6" name="Textplatzhalter 3">
            <a:extLst>
              <a:ext uri="{FF2B5EF4-FFF2-40B4-BE49-F238E27FC236}">
                <a16:creationId xmlns:a16="http://schemas.microsoft.com/office/drawing/2014/main" id="{EBDA5F96-A3A5-A34E-A335-BB9C1E64950F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63601" y="864162"/>
            <a:ext cx="10657419" cy="338554"/>
          </a:xfrm>
        </p:spPr>
        <p:txBody>
          <a:bodyPr>
            <a:noAutofit/>
          </a:bodyPr>
          <a:lstStyle>
            <a:lvl1pPr>
              <a:defRPr sz="2300" b="1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GB" dirty="0"/>
              <a:t>Subheading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2079408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olumn text +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>
            <a:extLst>
              <a:ext uri="{FF2B5EF4-FFF2-40B4-BE49-F238E27FC236}">
                <a16:creationId xmlns:a16="http://schemas.microsoft.com/office/drawing/2014/main" id="{024F1314-518B-4926-0D71-6F6B6921065C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5090" y="0"/>
            <a:ext cx="12207089" cy="6383215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863604" y="334805"/>
            <a:ext cx="10657417" cy="461665"/>
          </a:xfrm>
        </p:spPr>
        <p:txBody>
          <a:bodyPr/>
          <a:lstStyle/>
          <a:p>
            <a:r>
              <a:rPr lang="en-GB" noProof="1"/>
              <a:t>Click to edit master title style</a:t>
            </a:r>
            <a:endParaRPr lang="en-GB" dirty="0"/>
          </a:p>
        </p:txBody>
      </p:sp>
      <p:sp>
        <p:nvSpPr>
          <p:cNvPr id="7" name="Textplatzhalter 4">
            <a:extLst>
              <a:ext uri="{FF2B5EF4-FFF2-40B4-BE49-F238E27FC236}">
                <a16:creationId xmlns:a16="http://schemas.microsoft.com/office/drawing/2014/main" id="{2CD3F38A-7F98-AA44-B64F-90F203FAF5A2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63600" y="1489081"/>
            <a:ext cx="5183717" cy="2139949"/>
          </a:xfrm>
        </p:spPr>
        <p:txBody>
          <a:bodyPr/>
          <a:lstStyle/>
          <a:p>
            <a:pPr lvl="0"/>
            <a:r>
              <a:rPr lang="en-GB" noProof="1"/>
              <a:t>Click to edit text style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  <p:sp>
        <p:nvSpPr>
          <p:cNvPr id="8" name="Bildplatzhalter 10">
            <a:extLst>
              <a:ext uri="{FF2B5EF4-FFF2-40B4-BE49-F238E27FC236}">
                <a16:creationId xmlns:a16="http://schemas.microsoft.com/office/drawing/2014/main" id="{A924745B-0FCD-EC44-8F63-62B2A920A7DE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865717" y="3844930"/>
            <a:ext cx="5181600" cy="2139949"/>
          </a:xfrm>
        </p:spPr>
        <p:txBody>
          <a:bodyPr/>
          <a:lstStyle/>
          <a:p>
            <a:pPr lvl="0"/>
            <a:r>
              <a:rPr lang="en-GB" noProof="0" dirty="0"/>
              <a:t>Click in the icon to add an image</a:t>
            </a:r>
          </a:p>
        </p:txBody>
      </p:sp>
      <p:sp>
        <p:nvSpPr>
          <p:cNvPr id="9" name="Textplatzhalter 6">
            <a:extLst>
              <a:ext uri="{FF2B5EF4-FFF2-40B4-BE49-F238E27FC236}">
                <a16:creationId xmlns:a16="http://schemas.microsoft.com/office/drawing/2014/main" id="{88CA1F3E-39BE-F94F-B5F6-4DE5F975BA0A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335188" y="1489075"/>
            <a:ext cx="5185833" cy="2139950"/>
          </a:xfrm>
        </p:spPr>
        <p:txBody>
          <a:bodyPr/>
          <a:lstStyle/>
          <a:p>
            <a:pPr lvl="0"/>
            <a:r>
              <a:rPr lang="en-GB" noProof="1"/>
              <a:t>Click to edit text style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  <p:sp>
        <p:nvSpPr>
          <p:cNvPr id="10" name="Bildplatzhalter 8">
            <a:extLst>
              <a:ext uri="{FF2B5EF4-FFF2-40B4-BE49-F238E27FC236}">
                <a16:creationId xmlns:a16="http://schemas.microsoft.com/office/drawing/2014/main" id="{1923CA74-2F1B-5C44-83FB-58C3020A0C6F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6335188" y="3844930"/>
            <a:ext cx="5185833" cy="2139949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4"/>
              </a:buClr>
              <a:buSzTx/>
              <a:buFont typeface="Wingdings" panose="05000000000000000000" pitchFamily="2" charset="2"/>
              <a:buNone/>
              <a:tabLst/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4"/>
              </a:buClr>
              <a:buSzTx/>
              <a:buFont typeface="Wingdings" panose="05000000000000000000" pitchFamily="2" charset="2"/>
              <a:buNone/>
              <a:tabLst/>
              <a:defRPr/>
            </a:pPr>
            <a:r>
              <a:rPr lang="en-GB" noProof="0" dirty="0"/>
              <a:t>Click in the icon to add an image</a:t>
            </a:r>
          </a:p>
          <a:p>
            <a:endParaRPr lang="en-GB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3308675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reaker Slid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773245069"/>
              </p:ext>
            </p:extLst>
          </p:nvPr>
        </p:nvGraphicFramePr>
        <p:xfrm>
          <a:off x="2119" y="1595"/>
          <a:ext cx="2116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Folie" r:id="rId4" imgW="270" imgH="270" progId="TCLayout.ActiveDocument.1">
                  <p:embed/>
                </p:oleObj>
              </mc:Choice>
              <mc:Fallback>
                <p:oleObj name="think-cell Folie" r:id="rId4" imgW="270" imgH="270" progId="TCLayout.ActiveDocument.1">
                  <p:embed/>
                  <p:pic>
                    <p:nvPicPr>
                      <p:cNvPr id="2" name="Object 1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119" y="1595"/>
                        <a:ext cx="2116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0" name="Immagine 9">
            <a:extLst>
              <a:ext uri="{FF2B5EF4-FFF2-40B4-BE49-F238E27FC236}">
                <a16:creationId xmlns:a16="http://schemas.microsoft.com/office/drawing/2014/main" id="{001BCEA2-5E47-2DC8-6444-F41DACA3659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 cstate="email">
            <a:alphaModFix amt="85000"/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r="3172"/>
          <a:stretch/>
        </p:blipFill>
        <p:spPr>
          <a:xfrm>
            <a:off x="0" y="0"/>
            <a:ext cx="12192000" cy="6880485"/>
          </a:xfrm>
          <a:prstGeom prst="rect">
            <a:avLst/>
          </a:prstGeom>
        </p:spPr>
      </p:pic>
      <p:pic>
        <p:nvPicPr>
          <p:cNvPr id="11" name="Immagine 10">
            <a:extLst>
              <a:ext uri="{FF2B5EF4-FFF2-40B4-BE49-F238E27FC236}">
                <a16:creationId xmlns:a16="http://schemas.microsoft.com/office/drawing/2014/main" id="{F7C94DC8-FCBD-1750-1EF4-3EB5A10EB81C}"/>
              </a:ext>
            </a:extLst>
          </p:cNvPr>
          <p:cNvPicPr>
            <a:picLocks noChangeAspect="1"/>
          </p:cNvPicPr>
          <p:nvPr userDrawn="1"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06844" y="-11045"/>
            <a:ext cx="6685155" cy="6867981"/>
          </a:xfrm>
          <a:prstGeom prst="rect">
            <a:avLst/>
          </a:prstGeom>
        </p:spPr>
      </p:pic>
      <p:sp>
        <p:nvSpPr>
          <p:cNvPr id="14" name="Rectangle 2">
            <a:extLst>
              <a:ext uri="{FF2B5EF4-FFF2-40B4-BE49-F238E27FC236}">
                <a16:creationId xmlns:a16="http://schemas.microsoft.com/office/drawing/2014/main" id="{B4606B1D-9367-5D83-7BA1-3A214F707FF3}"/>
              </a:ext>
            </a:extLst>
          </p:cNvPr>
          <p:cNvSpPr>
            <a:spLocks noGrp="1" noChangeArrowheads="1"/>
          </p:cNvSpPr>
          <p:nvPr>
            <p:ph type="ctrTitle" hasCustomPrompt="1"/>
          </p:nvPr>
        </p:nvSpPr>
        <p:spPr bwMode="gray">
          <a:xfrm>
            <a:off x="863602" y="2507780"/>
            <a:ext cx="10657417" cy="1231106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xmlns="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4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GB" noProof="1"/>
              <a:t>Click to edit </a:t>
            </a:r>
            <a:br>
              <a:rPr lang="en-GB" noProof="1"/>
            </a:br>
            <a:r>
              <a:rPr lang="en-GB" noProof="1"/>
              <a:t>master title style</a:t>
            </a:r>
            <a:endParaRPr lang="en-GB" noProof="0" dirty="0"/>
          </a:p>
        </p:txBody>
      </p:sp>
      <p:sp>
        <p:nvSpPr>
          <p:cNvPr id="15" name="Rectangle 3">
            <a:extLst>
              <a:ext uri="{FF2B5EF4-FFF2-40B4-BE49-F238E27FC236}">
                <a16:creationId xmlns:a16="http://schemas.microsoft.com/office/drawing/2014/main" id="{0B3FF4E0-797F-3036-9F5D-4B329247ED71}"/>
              </a:ext>
            </a:extLst>
          </p:cNvPr>
          <p:cNvSpPr>
            <a:spLocks noGrp="1" noChangeArrowheads="1"/>
          </p:cNvSpPr>
          <p:nvPr>
            <p:ph type="subTitle" idx="1" hasCustomPrompt="1"/>
          </p:nvPr>
        </p:nvSpPr>
        <p:spPr bwMode="gray">
          <a:xfrm>
            <a:off x="863602" y="3856270"/>
            <a:ext cx="10657417" cy="307777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xmlns="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0"/>
              </a:spcBef>
              <a:buSzTx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16" name="Figura a mano libera 15">
            <a:extLst>
              <a:ext uri="{FF2B5EF4-FFF2-40B4-BE49-F238E27FC236}">
                <a16:creationId xmlns:a16="http://schemas.microsoft.com/office/drawing/2014/main" id="{9ED2AC75-4AF3-B7BA-08A2-6B0FD27A3A3E}"/>
              </a:ext>
            </a:extLst>
          </p:cNvPr>
          <p:cNvSpPr/>
          <p:nvPr userDrawn="1"/>
        </p:nvSpPr>
        <p:spPr>
          <a:xfrm>
            <a:off x="6462942" y="0"/>
            <a:ext cx="3806928" cy="5216400"/>
          </a:xfrm>
          <a:custGeom>
            <a:avLst/>
            <a:gdLst>
              <a:gd name="connsiteX0" fmla="*/ 3005426 w 3806928"/>
              <a:gd name="connsiteY0" fmla="*/ 0 h 5218043"/>
              <a:gd name="connsiteX1" fmla="*/ 3806928 w 3806928"/>
              <a:gd name="connsiteY1" fmla="*/ 0 h 5218043"/>
              <a:gd name="connsiteX2" fmla="*/ 801502 w 3806928"/>
              <a:gd name="connsiteY2" fmla="*/ 5218043 h 5218043"/>
              <a:gd name="connsiteX3" fmla="*/ 0 w 3806928"/>
              <a:gd name="connsiteY3" fmla="*/ 5218043 h 52180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806928" h="5218043">
                <a:moveTo>
                  <a:pt x="3005426" y="0"/>
                </a:moveTo>
                <a:lnTo>
                  <a:pt x="3806928" y="0"/>
                </a:lnTo>
                <a:lnTo>
                  <a:pt x="801502" y="5218043"/>
                </a:lnTo>
                <a:lnTo>
                  <a:pt x="0" y="5218043"/>
                </a:lnTo>
                <a:close/>
              </a:path>
            </a:pathLst>
          </a:custGeom>
          <a:solidFill>
            <a:srgbClr val="E74B0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08000" tIns="72000" rIns="108000" bIns="72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it-IT" sz="2000" dirty="0" err="1"/>
          </a:p>
        </p:txBody>
      </p:sp>
      <p:pic>
        <p:nvPicPr>
          <p:cNvPr id="3" name="Elemento grafico 2">
            <a:extLst>
              <a:ext uri="{FF2B5EF4-FFF2-40B4-BE49-F238E27FC236}">
                <a16:creationId xmlns:a16="http://schemas.microsoft.com/office/drawing/2014/main" id="{011EBE87-D1BC-586C-2B04-D84C6D5D1C6E}"/>
              </a:ext>
            </a:extLst>
          </p:cNvPr>
          <p:cNvPicPr>
            <a:picLocks noChangeAspect="1"/>
          </p:cNvPicPr>
          <p:nvPr userDrawn="1"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10563137" y="6473815"/>
            <a:ext cx="968827" cy="261257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84255880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as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>
            <a:extLst>
              <a:ext uri="{FF2B5EF4-FFF2-40B4-BE49-F238E27FC236}">
                <a16:creationId xmlns:a16="http://schemas.microsoft.com/office/drawing/2014/main" id="{0399F161-3440-D07E-2547-C82CC7565CE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email">
            <a:alphaModFix amt="85000"/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r="3172"/>
          <a:stretch/>
        </p:blipFill>
        <p:spPr>
          <a:xfrm>
            <a:off x="0" y="0"/>
            <a:ext cx="12192000" cy="6880485"/>
          </a:xfrm>
          <a:prstGeom prst="rect">
            <a:avLst/>
          </a:prstGeom>
        </p:spPr>
      </p:pic>
      <p:pic>
        <p:nvPicPr>
          <p:cNvPr id="3" name="Immagine 2">
            <a:extLst>
              <a:ext uri="{FF2B5EF4-FFF2-40B4-BE49-F238E27FC236}">
                <a16:creationId xmlns:a16="http://schemas.microsoft.com/office/drawing/2014/main" id="{9767EF98-B5CE-F584-BCA9-4C53CE9E265D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06844" y="-11045"/>
            <a:ext cx="6685155" cy="6867981"/>
          </a:xfrm>
          <a:prstGeom prst="rect">
            <a:avLst/>
          </a:prstGeom>
        </p:spPr>
      </p:pic>
      <p:sp>
        <p:nvSpPr>
          <p:cNvPr id="6" name="Figura a mano libera 5">
            <a:extLst>
              <a:ext uri="{FF2B5EF4-FFF2-40B4-BE49-F238E27FC236}">
                <a16:creationId xmlns:a16="http://schemas.microsoft.com/office/drawing/2014/main" id="{0BC8C9E3-55BD-8333-FE46-4616BA64396B}"/>
              </a:ext>
            </a:extLst>
          </p:cNvPr>
          <p:cNvSpPr/>
          <p:nvPr userDrawn="1"/>
        </p:nvSpPr>
        <p:spPr>
          <a:xfrm>
            <a:off x="6462942" y="0"/>
            <a:ext cx="3806928" cy="5218043"/>
          </a:xfrm>
          <a:custGeom>
            <a:avLst/>
            <a:gdLst>
              <a:gd name="connsiteX0" fmla="*/ 3005426 w 3806928"/>
              <a:gd name="connsiteY0" fmla="*/ 0 h 5218043"/>
              <a:gd name="connsiteX1" fmla="*/ 3806928 w 3806928"/>
              <a:gd name="connsiteY1" fmla="*/ 0 h 5218043"/>
              <a:gd name="connsiteX2" fmla="*/ 801502 w 3806928"/>
              <a:gd name="connsiteY2" fmla="*/ 5218043 h 5218043"/>
              <a:gd name="connsiteX3" fmla="*/ 0 w 3806928"/>
              <a:gd name="connsiteY3" fmla="*/ 5218043 h 52180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806928" h="5218043">
                <a:moveTo>
                  <a:pt x="3005426" y="0"/>
                </a:moveTo>
                <a:lnTo>
                  <a:pt x="3806928" y="0"/>
                </a:lnTo>
                <a:lnTo>
                  <a:pt x="801502" y="5218043"/>
                </a:lnTo>
                <a:lnTo>
                  <a:pt x="0" y="5218043"/>
                </a:lnTo>
                <a:close/>
              </a:path>
            </a:pathLst>
          </a:custGeom>
          <a:solidFill>
            <a:srgbClr val="E74B0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08000" tIns="72000" rIns="108000" bIns="72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it-IT" sz="2000" dirty="0" err="1"/>
          </a:p>
        </p:txBody>
      </p:sp>
      <p:graphicFrame>
        <p:nvGraphicFramePr>
          <p:cNvPr id="96" name="Objekt 95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849873954"/>
              </p:ext>
            </p:extLst>
          </p:nvPr>
        </p:nvGraphicFramePr>
        <p:xfrm>
          <a:off x="2119" y="1593"/>
          <a:ext cx="2116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Folie" r:id="rId7" imgW="399" imgH="399" progId="TCLayout.ActiveDocument.1">
                  <p:embed/>
                </p:oleObj>
              </mc:Choice>
              <mc:Fallback>
                <p:oleObj name="think-cell Folie" r:id="rId7" imgW="399" imgH="399" progId="TCLayout.ActiveDocument.1">
                  <p:embed/>
                  <p:pic>
                    <p:nvPicPr>
                      <p:cNvPr id="96" name="Objekt 95" hidden="1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2119" y="1593"/>
                        <a:ext cx="2116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4" name="Elemento grafico 3">
            <a:extLst>
              <a:ext uri="{FF2B5EF4-FFF2-40B4-BE49-F238E27FC236}">
                <a16:creationId xmlns:a16="http://schemas.microsoft.com/office/drawing/2014/main" id="{313665F9-F35E-7C8C-0981-6678A62921FB}"/>
              </a:ext>
            </a:extLst>
          </p:cNvPr>
          <p:cNvPicPr>
            <a:picLocks noChangeAspect="1"/>
          </p:cNvPicPr>
          <p:nvPr userDrawn="1"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9775522" y="5837943"/>
            <a:ext cx="2055875" cy="1015553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6573247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31D8060-5D9C-5C27-D604-1DBA7EC4786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617B576C-4226-6989-CAFA-93D5D9D39BC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B50F23EA-ED23-5CD0-E54D-4DA26796A6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F110B-0450-4B6F-BB78-A250CA749BAC}" type="datetimeFigureOut">
              <a:rPr lang="fr-FR" smtClean="0"/>
              <a:t>02/04/2026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74BEAF53-7F52-376D-4726-8C9A8C88AA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60EADD95-43DE-E783-487E-FE521710B8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16CC48-9679-4724-9497-8C7D98F6F85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789705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oleObject" Target="../embeddings/oleObject1.bin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ags" Target="../tags/tag3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3.sv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ags" Target="../tags/tag2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em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5" name="Objekt 84" hidden="1"/>
          <p:cNvGraphicFramePr>
            <a:graphicFrameLocks noChangeAspect="1"/>
          </p:cNvGraphicFramePr>
          <p:nvPr>
            <p:custDataLst>
              <p:tags r:id="rId12"/>
            </p:custDataLst>
            <p:extLst>
              <p:ext uri="{D42A27DB-BD31-4B8C-83A1-F6EECF244321}">
                <p14:modId xmlns:p14="http://schemas.microsoft.com/office/powerpoint/2010/main" val="1296926128"/>
              </p:ext>
            </p:extLst>
          </p:nvPr>
        </p:nvGraphicFramePr>
        <p:xfrm>
          <a:off x="2119" y="1593"/>
          <a:ext cx="2116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Folie" r:id="rId13" imgW="399" imgH="399" progId="TCLayout.ActiveDocument.1">
                  <p:embed/>
                </p:oleObj>
              </mc:Choice>
              <mc:Fallback>
                <p:oleObj name="think-cell Folie" r:id="rId13" imgW="399" imgH="399" progId="TCLayout.ActiveDocument.1">
                  <p:embed/>
                  <p:pic>
                    <p:nvPicPr>
                      <p:cNvPr id="85" name="Objekt 84" hidden="1"/>
                      <p:cNvPicPr/>
                      <p:nvPr/>
                    </p:nvPicPr>
                    <p:blipFill>
                      <a:blip r:embed="rId14"/>
                      <a:stretch>
                        <a:fillRect/>
                      </a:stretch>
                    </p:blipFill>
                    <p:spPr>
                      <a:xfrm>
                        <a:off x="2119" y="1593"/>
                        <a:ext cx="2116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863600" y="334805"/>
            <a:ext cx="10659533" cy="461665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/>
          <a:p>
            <a:r>
              <a:rPr lang="it-IT" noProof="1"/>
              <a:t>Fare clic per modificare lo stile del titolo dello schema</a:t>
            </a:r>
            <a:endParaRPr lang="en-GB" dirty="0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863604" y="1485901"/>
            <a:ext cx="10656884" cy="4498974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GB" noProof="1"/>
              <a:t>Click to edit text style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  <p:sp>
        <p:nvSpPr>
          <p:cNvPr id="87" name="Slide Number Placeholder 4"/>
          <p:cNvSpPr txBox="1">
            <a:spLocks/>
          </p:cNvSpPr>
          <p:nvPr/>
        </p:nvSpPr>
        <p:spPr>
          <a:xfrm>
            <a:off x="863604" y="6471709"/>
            <a:ext cx="474739" cy="138499"/>
          </a:xfrm>
          <a:prstGeom prst="rect">
            <a:avLst/>
          </a:prstGeom>
        </p:spPr>
        <p:txBody>
          <a:bodyPr wrap="none" lIns="0" tIns="0" rIns="0" bIns="0" anchor="b">
            <a:spAutoFit/>
          </a:bodyPr>
          <a:lstStyle>
            <a:lvl1pPr marL="0" algn="l" rtl="0" latinLnBrk="0">
              <a:defRPr sz="9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r>
              <a:rPr lang="en-GB" sz="900" dirty="0">
                <a:solidFill>
                  <a:schemeClr val="bg2"/>
                </a:solidFill>
              </a:rPr>
              <a:t>Page </a:t>
            </a:r>
            <a:fld id="{7873E190-40CF-412D-9604-1EFCEB1508B2}" type="slidenum">
              <a:rPr lang="en-GB" sz="900" smtClean="0">
                <a:solidFill>
                  <a:schemeClr val="bg2"/>
                </a:solidFill>
              </a:rPr>
              <a:pPr/>
              <a:t>‹N°›</a:t>
            </a:fld>
            <a:endParaRPr lang="en-GB" sz="900" dirty="0">
              <a:solidFill>
                <a:schemeClr val="bg2"/>
              </a:solidFill>
            </a:endParaRPr>
          </a:p>
        </p:txBody>
      </p:sp>
      <p:sp>
        <p:nvSpPr>
          <p:cNvPr id="4" name="MSIPCMContentMarking" descr="{&quot;HashCode&quot;:238546008,&quot;Placement&quot;:&quot;Footer&quot;,&quot;Top&quot;:524.1047,&quot;Left&quot;:458.909119,&quot;SlideWidth&quot;:960,&quot;SlideHeight&quot;:540}">
            <a:extLst>
              <a:ext uri="{FF2B5EF4-FFF2-40B4-BE49-F238E27FC236}">
                <a16:creationId xmlns:a16="http://schemas.microsoft.com/office/drawing/2014/main" id="{468815B7-2E8A-4978-BD78-431993C37F38}"/>
              </a:ext>
            </a:extLst>
          </p:cNvPr>
          <p:cNvSpPr txBox="1"/>
          <p:nvPr userDrawn="1"/>
        </p:nvSpPr>
        <p:spPr>
          <a:xfrm>
            <a:off x="5837111" y="6656129"/>
            <a:ext cx="535708" cy="201870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1">
            <a:spAutoFit/>
          </a:bodyPr>
          <a:lstStyle/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lang="it-IT" sz="700" dirty="0">
                <a:solidFill>
                  <a:srgbClr val="7F7F7F"/>
                </a:solidFill>
                <a:latin typeface="Arial" panose="020B0604020202020204" pitchFamily="34" charset="0"/>
              </a:rPr>
              <a:t>General</a:t>
            </a:r>
          </a:p>
        </p:txBody>
      </p:sp>
      <p:pic>
        <p:nvPicPr>
          <p:cNvPr id="5" name="Elemento grafico 4">
            <a:extLst>
              <a:ext uri="{FF2B5EF4-FFF2-40B4-BE49-F238E27FC236}">
                <a16:creationId xmlns:a16="http://schemas.microsoft.com/office/drawing/2014/main" id="{610A67ED-DBBF-07F9-9DFA-425CFD8F6F6A}"/>
              </a:ext>
            </a:extLst>
          </p:cNvPr>
          <p:cNvPicPr>
            <a:picLocks noChangeAspect="1"/>
          </p:cNvPicPr>
          <p:nvPr userDrawn="1"/>
        </p:nvPicPr>
        <p:blipFill>
          <a:blip r:embed="rId15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16"/>
              </a:ext>
            </a:extLst>
          </a:blip>
          <a:stretch>
            <a:fillRect/>
          </a:stretch>
        </p:blipFill>
        <p:spPr>
          <a:xfrm>
            <a:off x="10580748" y="6479778"/>
            <a:ext cx="938152" cy="252985"/>
          </a:xfrm>
          <a:prstGeom prst="rect">
            <a:avLst/>
          </a:prstGeom>
        </p:spPr>
      </p:pic>
    </p:spTree>
    <p:custDataLst>
      <p:tags r:id="rId11"/>
    </p:custDataLst>
    <p:extLst>
      <p:ext uri="{BB962C8B-B14F-4D97-AF65-F5344CB8AC3E}">
        <p14:creationId xmlns:p14="http://schemas.microsoft.com/office/powerpoint/2010/main" val="4281836575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98" r:id="rId1"/>
    <p:sldLayoutId id="2147483700" r:id="rId2"/>
    <p:sldLayoutId id="2147483701" r:id="rId3"/>
    <p:sldLayoutId id="2147483705" r:id="rId4"/>
    <p:sldLayoutId id="2147483702" r:id="rId5"/>
    <p:sldLayoutId id="2147483706" r:id="rId6"/>
    <p:sldLayoutId id="2147483703" r:id="rId7"/>
    <p:sldLayoutId id="2147483704" r:id="rId8"/>
    <p:sldLayoutId id="2147483708" r:id="rId9"/>
  </p:sldLayoutIdLst>
  <p:hf sldNum="0" hdr="0" dt="0"/>
  <p:txStyles>
    <p:titleStyle>
      <a:lvl1pPr algn="l" defTabSz="914400" rtl="0" eaLnBrk="1" latinLnBrk="0" hangingPunct="1">
        <a:spcBef>
          <a:spcPct val="0"/>
        </a:spcBef>
        <a:buNone/>
        <a:defRPr sz="3000" b="1" kern="1200">
          <a:solidFill>
            <a:schemeClr val="accent4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spcBef>
          <a:spcPts val="400"/>
        </a:spcBef>
        <a:buClr>
          <a:schemeClr val="accent4"/>
        </a:buClr>
        <a:buFont typeface="Wingdings" panose="05000000000000000000" pitchFamily="2" charset="2"/>
        <a:buNone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177800" indent="-177800" algn="l" defTabSz="914400" rtl="0" eaLnBrk="1" latinLnBrk="0" hangingPunct="1">
        <a:spcBef>
          <a:spcPts val="400"/>
        </a:spcBef>
        <a:buClr>
          <a:schemeClr val="accent4"/>
        </a:buClr>
        <a:buFont typeface="Wingdings" panose="05000000000000000000" pitchFamily="2" charset="2"/>
        <a:buChar char="§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357188" indent="-179388" algn="l" defTabSz="914400" rtl="0" eaLnBrk="1" latinLnBrk="0" hangingPunct="1">
        <a:spcBef>
          <a:spcPts val="400"/>
        </a:spcBef>
        <a:buClr>
          <a:schemeClr val="accent4"/>
        </a:buClr>
        <a:buFont typeface="Wingdings" panose="05000000000000000000" pitchFamily="2" charset="2"/>
        <a:buChar char="§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534988" indent="-177800" algn="l" defTabSz="914400" rtl="0" eaLnBrk="1" latinLnBrk="0" hangingPunct="1">
        <a:spcBef>
          <a:spcPts val="400"/>
        </a:spcBef>
        <a:buClr>
          <a:schemeClr val="accent4"/>
        </a:buClr>
        <a:buFont typeface="Wingdings" panose="05000000000000000000" pitchFamily="2" charset="2"/>
        <a:buChar char="§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714375" indent="-179388" algn="l" defTabSz="914400" rtl="0" eaLnBrk="1" latinLnBrk="0" hangingPunct="1">
        <a:spcBef>
          <a:spcPts val="400"/>
        </a:spcBef>
        <a:buClr>
          <a:schemeClr val="accent4"/>
        </a:buClr>
        <a:buFont typeface="Wingdings" panose="05000000000000000000" pitchFamily="2" charset="2"/>
        <a:buChar char="§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935" userDrawn="1">
          <p15:clr>
            <a:srgbClr val="F26B43"/>
          </p15:clr>
        </p15:guide>
        <p15:guide id="3" pos="544" userDrawn="1">
          <p15:clr>
            <a:srgbClr val="F26B43"/>
          </p15:clr>
        </p15:guide>
        <p15:guide id="5" pos="7257" userDrawn="1">
          <p15:clr>
            <a:srgbClr val="F26B43"/>
          </p15:clr>
        </p15:guide>
        <p15:guide id="6" orient="horz" pos="3770" userDrawn="1">
          <p15:clr>
            <a:srgbClr val="F26B43"/>
          </p15:clr>
        </p15:guide>
        <p15:guide id="9" pos="7423" userDrawn="1">
          <p15:clr>
            <a:srgbClr val="F26B43"/>
          </p15:clr>
        </p15:guide>
        <p15:guide id="10" orient="horz" pos="4020" userDrawn="1">
          <p15:clr>
            <a:srgbClr val="F26B43"/>
          </p15:clr>
        </p15:guide>
        <p15:guide id="11" pos="272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image" Target="../media/image20.png"/><Relationship Id="rId3" Type="http://schemas.openxmlformats.org/officeDocument/2006/relationships/image" Target="../media/image14.png"/><Relationship Id="rId7" Type="http://schemas.microsoft.com/office/2007/relationships/hdphoto" Target="../media/hdphoto4.wdp"/><Relationship Id="rId12" Type="http://schemas.openxmlformats.org/officeDocument/2006/relationships/image" Target="../media/image19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16.png"/><Relationship Id="rId11" Type="http://schemas.openxmlformats.org/officeDocument/2006/relationships/image" Target="../media/image18.png"/><Relationship Id="rId5" Type="http://schemas.microsoft.com/office/2007/relationships/hdphoto" Target="../media/hdphoto3.wdp"/><Relationship Id="rId10" Type="http://schemas.openxmlformats.org/officeDocument/2006/relationships/image" Target="../media/image17.png"/><Relationship Id="rId4" Type="http://schemas.openxmlformats.org/officeDocument/2006/relationships/image" Target="../media/image15.png"/><Relationship Id="rId9" Type="http://schemas.openxmlformats.org/officeDocument/2006/relationships/image" Target="../media/image10.svg"/><Relationship Id="rId14" Type="http://schemas.openxmlformats.org/officeDocument/2006/relationships/image" Target="../media/image2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336B3BA-9E98-7B6C-3915-C74F6CF698E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13">
            <a:extLst>
              <a:ext uri="{FF2B5EF4-FFF2-40B4-BE49-F238E27FC236}">
                <a16:creationId xmlns:a16="http://schemas.microsoft.com/office/drawing/2014/main" id="{2562F5C9-122F-E2ED-BBBA-FA83E79A89A8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657298" y="4401715"/>
            <a:ext cx="2376696" cy="1798529"/>
          </a:xfrm>
          <a:prstGeom prst="rect">
            <a:avLst/>
          </a:prstGeom>
        </p:spPr>
      </p:pic>
      <p:sp>
        <p:nvSpPr>
          <p:cNvPr id="25" name="Rectangle 24">
            <a:extLst>
              <a:ext uri="{FF2B5EF4-FFF2-40B4-BE49-F238E27FC236}">
                <a16:creationId xmlns:a16="http://schemas.microsoft.com/office/drawing/2014/main" id="{116F05BF-4CB7-D341-95EB-3743D132D269}"/>
              </a:ext>
            </a:extLst>
          </p:cNvPr>
          <p:cNvSpPr/>
          <p:nvPr/>
        </p:nvSpPr>
        <p:spPr>
          <a:xfrm>
            <a:off x="9653793" y="4406495"/>
            <a:ext cx="776171" cy="1800135"/>
          </a:xfrm>
          <a:prstGeom prst="rect">
            <a:avLst/>
          </a:prstGeom>
          <a:solidFill>
            <a:schemeClr val="bg2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08000" tIns="72000" rIns="108000" bIns="72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r-FR" sz="2000" dirty="0" err="1"/>
          </a:p>
        </p:txBody>
      </p:sp>
      <p:pic>
        <p:nvPicPr>
          <p:cNvPr id="14" name="Image 13" descr="Une image contenant croquis, dessin, dessin humoristique&#10;&#10;Le contenu généré par l’IA peut être incorrect.">
            <a:extLst>
              <a:ext uri="{FF2B5EF4-FFF2-40B4-BE49-F238E27FC236}">
                <a16:creationId xmlns:a16="http://schemas.microsoft.com/office/drawing/2014/main" id="{0B84A7EE-B3FE-A2AB-090A-8B3C897687B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522152" y="2410573"/>
            <a:ext cx="1626205" cy="1751298"/>
          </a:xfrm>
          <a:prstGeom prst="rect">
            <a:avLst/>
          </a:prstGeom>
        </p:spPr>
      </p:pic>
      <p:sp>
        <p:nvSpPr>
          <p:cNvPr id="45" name="Segnaposto testo 38">
            <a:extLst>
              <a:ext uri="{FF2B5EF4-FFF2-40B4-BE49-F238E27FC236}">
                <a16:creationId xmlns:a16="http://schemas.microsoft.com/office/drawing/2014/main" id="{5E9B7E42-85C5-6002-E456-7E5CC78BF695}"/>
              </a:ext>
            </a:extLst>
          </p:cNvPr>
          <p:cNvSpPr txBox="1">
            <a:spLocks/>
          </p:cNvSpPr>
          <p:nvPr/>
        </p:nvSpPr>
        <p:spPr>
          <a:xfrm>
            <a:off x="2679312" y="3283331"/>
            <a:ext cx="6800449" cy="1423032"/>
          </a:xfrm>
          <a:prstGeom prst="rect">
            <a:avLst/>
          </a:prstGeom>
          <a:gradFill>
            <a:gsLst>
              <a:gs pos="0">
                <a:srgbClr val="EDEFF5"/>
              </a:gs>
              <a:gs pos="82000">
                <a:srgbClr val="EBEDF4">
                  <a:alpha val="0"/>
                </a:srgbClr>
              </a:gs>
            </a:gsLst>
            <a:lin ang="16200000" scaled="1"/>
          </a:gradFill>
          <a:ln w="12700">
            <a:solidFill>
              <a:schemeClr val="bg1">
                <a:lumMod val="75000"/>
              </a:schemeClr>
            </a:solidFill>
          </a:ln>
        </p:spPr>
        <p:txBody>
          <a:bodyPr lIns="180000" tIns="144000" rIns="72000" bIns="144000" anchor="t" anchorCtr="0"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200"/>
              </a:spcAft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05800" indent="-1080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200"/>
              </a:spcAft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13188" indent="-107388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200"/>
              </a:spcAft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318988" indent="-1080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200"/>
              </a:spcAft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426375" indent="-107388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200"/>
              </a:spcAft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fr-FR" altLang="fr-FR" sz="1000" dirty="0"/>
              <a:t>An </a:t>
            </a:r>
            <a:r>
              <a:rPr lang="fr-FR" altLang="fr-FR" sz="1000" b="1" dirty="0"/>
              <a:t>inspection module </a:t>
            </a:r>
            <a:r>
              <a:rPr lang="fr-FR" altLang="fr-FR" sz="1000" dirty="0"/>
              <a:t>and its bracket is located at the oven outlet to </a:t>
            </a:r>
            <a:r>
              <a:rPr lang="fr-FR" altLang="fr-FR" sz="1000" b="1" dirty="0"/>
              <a:t>detect </a:t>
            </a:r>
            <a:r>
              <a:rPr lang="fr-FR" altLang="fr-FR" sz="1000" b="1" dirty="0" err="1"/>
              <a:t>mis-gripped</a:t>
            </a:r>
            <a:r>
              <a:rPr lang="fr-FR" altLang="fr-FR" sz="1000" b="1" dirty="0"/>
              <a:t> preforms </a:t>
            </a:r>
            <a:r>
              <a:rPr lang="fr-FR" altLang="fr-FR" sz="1000" dirty="0" err="1"/>
              <a:t>that</a:t>
            </a:r>
            <a:r>
              <a:rPr lang="fr-FR" altLang="fr-FR" sz="1000" dirty="0"/>
              <a:t> may</a:t>
            </a:r>
            <a:br>
              <a:rPr lang="fr-FR" altLang="fr-FR" sz="1000" dirty="0"/>
            </a:br>
            <a:r>
              <a:rPr lang="fr-FR" altLang="fr-FR" sz="1000" dirty="0"/>
              <a:t>cause frequent transfer issues like </a:t>
            </a:r>
            <a:r>
              <a:rPr lang="fr-FR" altLang="fr-FR" sz="1000" i="1" dirty="0"/>
              <a:t>preform dropping at oven outlet </a:t>
            </a:r>
            <a:r>
              <a:rPr lang="fr-FR" altLang="fr-FR" sz="1000" dirty="0"/>
              <a:t>or </a:t>
            </a:r>
            <a:r>
              <a:rPr lang="fr-FR" altLang="fr-FR" sz="1000" b="1" i="1" dirty="0"/>
              <a:t>mold not locked </a:t>
            </a:r>
            <a:r>
              <a:rPr lang="fr-FR" altLang="fr-FR" sz="1000" dirty="0"/>
              <a:t>default, leading to </a:t>
            </a:r>
            <a:br>
              <a:rPr lang="fr-FR" altLang="fr-FR" sz="1000" dirty="0"/>
            </a:br>
            <a:r>
              <a:rPr lang="fr-FR" altLang="fr-FR" sz="1000" dirty="0"/>
              <a:t>blower critical stoppage.</a:t>
            </a:r>
          </a:p>
          <a:p>
            <a:pPr>
              <a:buClr>
                <a:srgbClr val="E74B00"/>
              </a:buClr>
              <a:buFont typeface="Wingdings" panose="05000000000000000000" pitchFamily="2" charset="2"/>
              <a:buChar char="§"/>
            </a:pPr>
            <a:r>
              <a:rPr lang="en-US" sz="1000" dirty="0"/>
              <a:t>detected mis-gripped preforms are </a:t>
            </a:r>
            <a:r>
              <a:rPr lang="en-US" sz="1000" b="1" dirty="0"/>
              <a:t>ejected at preform transfer </a:t>
            </a:r>
            <a:r>
              <a:rPr lang="en-US" sz="1000" dirty="0"/>
              <a:t>as a faulty preform.</a:t>
            </a:r>
          </a:p>
          <a:p>
            <a:pPr>
              <a:buClr>
                <a:srgbClr val="E74B00"/>
              </a:buClr>
              <a:buFont typeface="Wingdings" panose="05000000000000000000" pitchFamily="2" charset="2"/>
              <a:buChar char="§"/>
            </a:pPr>
            <a:r>
              <a:rPr lang="fr-FR" altLang="fr-FR" sz="1000" noProof="1"/>
              <a:t>PTH vision control can be fitted with Pressco S5i or SIS-V6  or  SSV Cognex camera, depending on blower existing configuration or generation.</a:t>
            </a:r>
          </a:p>
          <a:p>
            <a:pPr>
              <a:buClr>
                <a:srgbClr val="E74B00"/>
              </a:buClr>
              <a:buFont typeface="Wingdings" panose="05000000000000000000" pitchFamily="2" charset="2"/>
              <a:buChar char="§"/>
            </a:pPr>
            <a:r>
              <a:rPr lang="fr-FR" altLang="fr-FR" sz="1000" noProof="1"/>
              <a:t>software version upgrade may be required, with potential hardware upgrade.</a:t>
            </a:r>
          </a:p>
          <a:p>
            <a:pPr>
              <a:buClr>
                <a:srgbClr val="E74B00"/>
              </a:buClr>
              <a:buFont typeface="Wingdings" panose="05000000000000000000" pitchFamily="2" charset="2"/>
              <a:buChar char="§"/>
            </a:pPr>
            <a:r>
              <a:rPr lang="fr-FR" sz="1000" noProof="1"/>
              <a:t>includes set of black coated preform grippers.</a:t>
            </a:r>
            <a:endParaRPr lang="en-US" sz="1100" dirty="0"/>
          </a:p>
          <a:p>
            <a:pPr marL="463550" lvl="1" indent="-285750">
              <a:buClr>
                <a:srgbClr val="E74B00"/>
              </a:buClr>
            </a:pPr>
            <a:endParaRPr lang="fr-FR" sz="900" dirty="0"/>
          </a:p>
        </p:txBody>
      </p:sp>
      <p:grpSp>
        <p:nvGrpSpPr>
          <p:cNvPr id="46" name="Gruppo 63">
            <a:extLst>
              <a:ext uri="{FF2B5EF4-FFF2-40B4-BE49-F238E27FC236}">
                <a16:creationId xmlns:a16="http://schemas.microsoft.com/office/drawing/2014/main" id="{2A7D7D21-2BA8-E98D-0FB5-871D48942025}"/>
              </a:ext>
            </a:extLst>
          </p:cNvPr>
          <p:cNvGrpSpPr/>
          <p:nvPr/>
        </p:nvGrpSpPr>
        <p:grpSpPr>
          <a:xfrm>
            <a:off x="2681631" y="1260928"/>
            <a:ext cx="6786628" cy="302540"/>
            <a:chOff x="2632197" y="1288016"/>
            <a:chExt cx="3240815" cy="302540"/>
          </a:xfrm>
          <a:solidFill>
            <a:srgbClr val="575E62"/>
          </a:solidFill>
        </p:grpSpPr>
        <p:sp>
          <p:nvSpPr>
            <p:cNvPr id="47" name="Rettangolo 65">
              <a:extLst>
                <a:ext uri="{FF2B5EF4-FFF2-40B4-BE49-F238E27FC236}">
                  <a16:creationId xmlns:a16="http://schemas.microsoft.com/office/drawing/2014/main" id="{80F6557F-32D0-9FFD-51E8-BC96CAD91184}"/>
                </a:ext>
              </a:extLst>
            </p:cNvPr>
            <p:cNvSpPr/>
            <p:nvPr userDrawn="1"/>
          </p:nvSpPr>
          <p:spPr>
            <a:xfrm>
              <a:off x="2632197" y="1288016"/>
              <a:ext cx="3240815" cy="302540"/>
            </a:xfrm>
            <a:prstGeom prst="rect">
              <a:avLst/>
            </a:prstGeom>
            <a:grp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rot="0" spcFirstLastPara="0" vertOverflow="overflow" horzOverflow="overflow" vert="horz" wrap="square" lIns="108000" tIns="72000" rIns="108000" bIns="72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it-IT" sz="2000" dirty="0" err="1"/>
            </a:p>
          </p:txBody>
        </p:sp>
        <p:sp>
          <p:nvSpPr>
            <p:cNvPr id="48" name="CasellaDiTesto 66">
              <a:extLst>
                <a:ext uri="{FF2B5EF4-FFF2-40B4-BE49-F238E27FC236}">
                  <a16:creationId xmlns:a16="http://schemas.microsoft.com/office/drawing/2014/main" id="{E8D905B6-8418-6BC2-FE86-D02611816558}"/>
                </a:ext>
              </a:extLst>
            </p:cNvPr>
            <p:cNvSpPr txBox="1"/>
            <p:nvPr userDrawn="1"/>
          </p:nvSpPr>
          <p:spPr>
            <a:xfrm>
              <a:off x="2632198" y="1328243"/>
              <a:ext cx="1949930" cy="230832"/>
            </a:xfrm>
            <a:prstGeom prst="rect">
              <a:avLst/>
            </a:prstGeom>
            <a:grpFill/>
          </p:spPr>
          <p:txBody>
            <a:bodyPr wrap="square" lIns="144000" tIns="0" rIns="0" bIns="0" rtlCol="0">
              <a:noAutofit/>
            </a:bodyPr>
            <a:lstStyle/>
            <a:p>
              <a:pPr algn="l"/>
              <a:r>
                <a:rPr lang="it-IT" sz="1600" b="1" dirty="0">
                  <a:solidFill>
                    <a:schemeClr val="bg1"/>
                  </a:solidFill>
                </a:rPr>
                <a:t>BENEFITS</a:t>
              </a:r>
            </a:p>
          </p:txBody>
        </p:sp>
      </p:grpSp>
      <p:grpSp>
        <p:nvGrpSpPr>
          <p:cNvPr id="53" name="Gruppo 55">
            <a:extLst>
              <a:ext uri="{FF2B5EF4-FFF2-40B4-BE49-F238E27FC236}">
                <a16:creationId xmlns:a16="http://schemas.microsoft.com/office/drawing/2014/main" id="{7B1236B6-645D-13D0-8C16-94E568724BF8}"/>
              </a:ext>
            </a:extLst>
          </p:cNvPr>
          <p:cNvGrpSpPr/>
          <p:nvPr/>
        </p:nvGrpSpPr>
        <p:grpSpPr>
          <a:xfrm>
            <a:off x="2686638" y="2987055"/>
            <a:ext cx="6800449" cy="302540"/>
            <a:chOff x="2632197" y="1288016"/>
            <a:chExt cx="3240815" cy="302540"/>
          </a:xfrm>
          <a:solidFill>
            <a:srgbClr val="575E62"/>
          </a:solidFill>
        </p:grpSpPr>
        <p:sp>
          <p:nvSpPr>
            <p:cNvPr id="54" name="Rettangolo 56">
              <a:extLst>
                <a:ext uri="{FF2B5EF4-FFF2-40B4-BE49-F238E27FC236}">
                  <a16:creationId xmlns:a16="http://schemas.microsoft.com/office/drawing/2014/main" id="{52CD3DC3-55AB-4BEA-E571-9B03D567D905}"/>
                </a:ext>
              </a:extLst>
            </p:cNvPr>
            <p:cNvSpPr/>
            <p:nvPr userDrawn="1"/>
          </p:nvSpPr>
          <p:spPr>
            <a:xfrm>
              <a:off x="2632197" y="1288016"/>
              <a:ext cx="3240815" cy="302540"/>
            </a:xfrm>
            <a:prstGeom prst="rect">
              <a:avLst/>
            </a:prstGeom>
            <a:grp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08000" tIns="72000" rIns="108000" bIns="72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it-IT" sz="2000" dirty="0" err="1"/>
            </a:p>
          </p:txBody>
        </p:sp>
        <p:sp>
          <p:nvSpPr>
            <p:cNvPr id="55" name="CasellaDiTesto 57">
              <a:extLst>
                <a:ext uri="{FF2B5EF4-FFF2-40B4-BE49-F238E27FC236}">
                  <a16:creationId xmlns:a16="http://schemas.microsoft.com/office/drawing/2014/main" id="{D8A7E430-CC21-5573-66AC-D0AD5893C516}"/>
                </a:ext>
              </a:extLst>
            </p:cNvPr>
            <p:cNvSpPr txBox="1"/>
            <p:nvPr userDrawn="1"/>
          </p:nvSpPr>
          <p:spPr>
            <a:xfrm>
              <a:off x="2632198" y="1328243"/>
              <a:ext cx="1949930" cy="230832"/>
            </a:xfrm>
            <a:prstGeom prst="rect">
              <a:avLst/>
            </a:prstGeom>
            <a:grpFill/>
          </p:spPr>
          <p:txBody>
            <a:bodyPr wrap="square" lIns="144000" tIns="0" rIns="0" bIns="0" rtlCol="0">
              <a:noAutofit/>
            </a:bodyPr>
            <a:lstStyle/>
            <a:p>
              <a:pPr algn="l"/>
              <a:r>
                <a:rPr lang="it-IT" sz="1600" b="1" dirty="0">
                  <a:solidFill>
                    <a:schemeClr val="bg1"/>
                  </a:solidFill>
                </a:rPr>
                <a:t>DESCRIPTION</a:t>
              </a:r>
            </a:p>
          </p:txBody>
        </p:sp>
      </p:grpSp>
      <p:sp>
        <p:nvSpPr>
          <p:cNvPr id="61" name="Titel 1">
            <a:extLst>
              <a:ext uri="{FF2B5EF4-FFF2-40B4-BE49-F238E27FC236}">
                <a16:creationId xmlns:a16="http://schemas.microsoft.com/office/drawing/2014/main" id="{65D4E549-310C-1D5B-7B06-B1FE6D532DEF}"/>
              </a:ext>
            </a:extLst>
          </p:cNvPr>
          <p:cNvSpPr txBox="1">
            <a:spLocks/>
          </p:cNvSpPr>
          <p:nvPr/>
        </p:nvSpPr>
        <p:spPr>
          <a:xfrm>
            <a:off x="2589326" y="333571"/>
            <a:ext cx="6946180" cy="461665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fr-FR" altLang="fr-FR" sz="2400" b="1" dirty="0">
                <a:solidFill>
                  <a:srgbClr val="E74B00"/>
                </a:solidFill>
                <a:cs typeface="Arial" panose="020B0604020202020204" pitchFamily="34" charset="0"/>
              </a:rPr>
              <a:t>Secure Preform Transfer of </a:t>
            </a:r>
            <a:r>
              <a:rPr lang="fr-FR" altLang="fr-FR" sz="2400" b="1" dirty="0" err="1">
                <a:solidFill>
                  <a:srgbClr val="E74B00"/>
                </a:solidFill>
                <a:cs typeface="Arial" panose="020B0604020202020204" pitchFamily="34" charset="0"/>
              </a:rPr>
              <a:t>your</a:t>
            </a:r>
            <a:r>
              <a:rPr lang="fr-FR" altLang="fr-FR" sz="2400" b="1" dirty="0">
                <a:solidFill>
                  <a:srgbClr val="E74B00"/>
                </a:solidFill>
                <a:cs typeface="Arial" panose="020B0604020202020204" pitchFamily="34" charset="0"/>
              </a:rPr>
              <a:t> Matrix Blower</a:t>
            </a:r>
            <a:endParaRPr lang="en-GB" sz="2400" b="1" dirty="0">
              <a:solidFill>
                <a:srgbClr val="E74B00"/>
              </a:solidFill>
              <a:cs typeface="Arial" panose="020B0604020202020204" pitchFamily="34" charset="0"/>
            </a:endParaRPr>
          </a:p>
        </p:txBody>
      </p:sp>
      <p:sp>
        <p:nvSpPr>
          <p:cNvPr id="62" name="Textplatzhalter 3">
            <a:extLst>
              <a:ext uri="{FF2B5EF4-FFF2-40B4-BE49-F238E27FC236}">
                <a16:creationId xmlns:a16="http://schemas.microsoft.com/office/drawing/2014/main" id="{76B5657D-4902-FDC9-9949-E600B48E6802}"/>
              </a:ext>
            </a:extLst>
          </p:cNvPr>
          <p:cNvSpPr txBox="1">
            <a:spLocks/>
          </p:cNvSpPr>
          <p:nvPr/>
        </p:nvSpPr>
        <p:spPr>
          <a:xfrm>
            <a:off x="2621378" y="685929"/>
            <a:ext cx="9101260" cy="68680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defPPr>
              <a:defRPr lang="fr-FR"/>
            </a:defPPr>
            <a:lvl1pPr marL="0" algn="l" defTabSz="914400" rtl="0" eaLnBrk="1" latinLnBrk="0" hangingPunct="1">
              <a:defRPr sz="23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200" dirty="0">
                <a:solidFill>
                  <a:srgbClr val="E74B00"/>
                </a:solidFill>
              </a:rPr>
              <a:t>O&amp;U ref 2104 </a:t>
            </a:r>
            <a:r>
              <a:rPr lang="en-US" sz="2200" dirty="0"/>
              <a:t>-  Preform Transfer Handling vision control</a:t>
            </a:r>
            <a:endParaRPr lang="it-IT" sz="2200" dirty="0"/>
          </a:p>
        </p:txBody>
      </p:sp>
      <p:sp>
        <p:nvSpPr>
          <p:cNvPr id="81" name="Rettangolo arrotondato 79">
            <a:extLst>
              <a:ext uri="{FF2B5EF4-FFF2-40B4-BE49-F238E27FC236}">
                <a16:creationId xmlns:a16="http://schemas.microsoft.com/office/drawing/2014/main" id="{328FF1CF-928C-62AF-66AB-F3BFD16C0D45}"/>
              </a:ext>
            </a:extLst>
          </p:cNvPr>
          <p:cNvSpPr/>
          <p:nvPr/>
        </p:nvSpPr>
        <p:spPr>
          <a:xfrm>
            <a:off x="9703259" y="377702"/>
            <a:ext cx="2166479" cy="396000"/>
          </a:xfrm>
          <a:prstGeom prst="roundRect">
            <a:avLst>
              <a:gd name="adj" fmla="val 50000"/>
            </a:avLst>
          </a:prstGeom>
          <a:solidFill>
            <a:srgbClr val="E74B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08000" tIns="72000" rIns="108000" bIns="72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it-IT" sz="2000" dirty="0" err="1">
              <a:ln>
                <a:noFill/>
              </a:ln>
            </a:endParaRPr>
          </a:p>
        </p:txBody>
      </p:sp>
      <p:sp>
        <p:nvSpPr>
          <p:cNvPr id="82" name="Segnaposto testo 71">
            <a:extLst>
              <a:ext uri="{FF2B5EF4-FFF2-40B4-BE49-F238E27FC236}">
                <a16:creationId xmlns:a16="http://schemas.microsoft.com/office/drawing/2014/main" id="{1DE263D5-4BB4-DDE9-BFAD-D5C3E397D00E}"/>
              </a:ext>
            </a:extLst>
          </p:cNvPr>
          <p:cNvSpPr txBox="1">
            <a:spLocks/>
          </p:cNvSpPr>
          <p:nvPr/>
        </p:nvSpPr>
        <p:spPr>
          <a:xfrm>
            <a:off x="9687915" y="377702"/>
            <a:ext cx="2034723" cy="395288"/>
          </a:xfrm>
          <a:prstGeom prst="rect">
            <a:avLst/>
          </a:prstGeom>
        </p:spPr>
        <p:txBody>
          <a:bodyPr anchor="ctr"/>
          <a:lstStyle>
            <a:lvl1pPr marL="228600" indent="-22860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b="1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it-IT" sz="1800" dirty="0"/>
              <a:t>    Efficiency</a:t>
            </a:r>
          </a:p>
        </p:txBody>
      </p:sp>
      <p:grpSp>
        <p:nvGrpSpPr>
          <p:cNvPr id="40" name="Gruppo 41">
            <a:extLst>
              <a:ext uri="{FF2B5EF4-FFF2-40B4-BE49-F238E27FC236}">
                <a16:creationId xmlns:a16="http://schemas.microsoft.com/office/drawing/2014/main" id="{81ACF10A-CA8B-0960-67FC-03DC10047941}"/>
              </a:ext>
            </a:extLst>
          </p:cNvPr>
          <p:cNvGrpSpPr/>
          <p:nvPr/>
        </p:nvGrpSpPr>
        <p:grpSpPr>
          <a:xfrm>
            <a:off x="0" y="0"/>
            <a:ext cx="2352565" cy="6858000"/>
            <a:chOff x="-3505" y="0"/>
            <a:chExt cx="2352565" cy="5921128"/>
          </a:xfrm>
        </p:grpSpPr>
        <p:pic>
          <p:nvPicPr>
            <p:cNvPr id="41" name="Immagine 50">
              <a:extLst>
                <a:ext uri="{FF2B5EF4-FFF2-40B4-BE49-F238E27FC236}">
                  <a16:creationId xmlns:a16="http://schemas.microsoft.com/office/drawing/2014/main" id="{F6881EEF-FCCA-EAA9-C009-2BEF6894D375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4" cstate="hqprint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colorTemperature colorTemp="6336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-440" y="0"/>
              <a:ext cx="2349500" cy="5921128"/>
            </a:xfrm>
            <a:prstGeom prst="rect">
              <a:avLst/>
            </a:prstGeom>
          </p:spPr>
        </p:pic>
        <p:pic>
          <p:nvPicPr>
            <p:cNvPr id="42" name="Immagine 51">
              <a:extLst>
                <a:ext uri="{FF2B5EF4-FFF2-40B4-BE49-F238E27FC236}">
                  <a16:creationId xmlns:a16="http://schemas.microsoft.com/office/drawing/2014/main" id="{347ACAD7-0E18-DA7B-E21E-B277890BDDC0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6" cstate="hqprint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rightnessContrast bright="4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-3505" y="1"/>
              <a:ext cx="2349500" cy="4041615"/>
            </a:xfrm>
            <a:prstGeom prst="rect">
              <a:avLst/>
            </a:prstGeom>
          </p:spPr>
        </p:pic>
      </p:grpSp>
      <p:sp>
        <p:nvSpPr>
          <p:cNvPr id="43" name="Segnaposto testo 13">
            <a:extLst>
              <a:ext uri="{FF2B5EF4-FFF2-40B4-BE49-F238E27FC236}">
                <a16:creationId xmlns:a16="http://schemas.microsoft.com/office/drawing/2014/main" id="{323F7A9C-E2B9-6F25-58A9-41D165508377}"/>
              </a:ext>
            </a:extLst>
          </p:cNvPr>
          <p:cNvSpPr txBox="1">
            <a:spLocks/>
          </p:cNvSpPr>
          <p:nvPr/>
        </p:nvSpPr>
        <p:spPr>
          <a:xfrm>
            <a:off x="210382" y="1510276"/>
            <a:ext cx="1963125" cy="371227"/>
          </a:xfrm>
          <a:prstGeom prst="rect">
            <a:avLst/>
          </a:prstGeom>
        </p:spPr>
        <p:txBody>
          <a:bodyPr wrap="square"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Tx/>
              <a:buFontTx/>
              <a:buNone/>
              <a:tabLst/>
              <a:defRPr sz="1200" b="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 dirty="0"/>
              <a:t> 24 k€ - 55 k€*     RFQ **</a:t>
            </a:r>
          </a:p>
          <a:p>
            <a:endParaRPr lang="it-IT" dirty="0"/>
          </a:p>
        </p:txBody>
      </p:sp>
      <p:sp>
        <p:nvSpPr>
          <p:cNvPr id="44" name="TextBox 9">
            <a:extLst>
              <a:ext uri="{FF2B5EF4-FFF2-40B4-BE49-F238E27FC236}">
                <a16:creationId xmlns:a16="http://schemas.microsoft.com/office/drawing/2014/main" id="{71009267-824F-427B-7484-94441008D528}"/>
              </a:ext>
            </a:extLst>
          </p:cNvPr>
          <p:cNvSpPr txBox="1"/>
          <p:nvPr/>
        </p:nvSpPr>
        <p:spPr>
          <a:xfrm>
            <a:off x="199050" y="1282706"/>
            <a:ext cx="1974457" cy="157981"/>
          </a:xfrm>
          <a:prstGeom prst="rect">
            <a:avLst/>
          </a:prstGeom>
          <a:noFill/>
        </p:spPr>
        <p:txBody>
          <a:bodyPr wrap="square" lIns="0" tIns="0" rIns="0" bIns="0">
            <a:noAutofit/>
          </a:bodyPr>
          <a:lstStyle/>
          <a:p>
            <a:r>
              <a:rPr lang="en-US" sz="1400" b="1" dirty="0">
                <a:solidFill>
                  <a:schemeClr val="bg1"/>
                </a:solidFill>
                <a:cs typeface="Arial"/>
              </a:rPr>
              <a:t>Budget price :</a:t>
            </a:r>
            <a:endParaRPr lang="en-GB" sz="1400" b="1" dirty="0">
              <a:solidFill>
                <a:schemeClr val="bg1"/>
              </a:solidFill>
              <a:cs typeface="Arial"/>
            </a:endParaRPr>
          </a:p>
        </p:txBody>
      </p:sp>
      <p:sp>
        <p:nvSpPr>
          <p:cNvPr id="56" name="Segnaposto testo 13">
            <a:extLst>
              <a:ext uri="{FF2B5EF4-FFF2-40B4-BE49-F238E27FC236}">
                <a16:creationId xmlns:a16="http://schemas.microsoft.com/office/drawing/2014/main" id="{F6F877BE-ED67-C97A-42B9-38B525D3F858}"/>
              </a:ext>
            </a:extLst>
          </p:cNvPr>
          <p:cNvSpPr txBox="1">
            <a:spLocks/>
          </p:cNvSpPr>
          <p:nvPr/>
        </p:nvSpPr>
        <p:spPr>
          <a:xfrm>
            <a:off x="199050" y="2090500"/>
            <a:ext cx="1963125" cy="380095"/>
          </a:xfrm>
          <a:prstGeom prst="rect">
            <a:avLst/>
          </a:prstGeom>
        </p:spPr>
        <p:txBody>
          <a:bodyPr wrap="square"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Tx/>
              <a:buFontTx/>
              <a:buNone/>
              <a:tabLst/>
              <a:defRPr sz="1200" b="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it-IT" dirty="0"/>
          </a:p>
        </p:txBody>
      </p:sp>
      <p:sp>
        <p:nvSpPr>
          <p:cNvPr id="58" name="Segnaposto testo 13">
            <a:extLst>
              <a:ext uri="{FF2B5EF4-FFF2-40B4-BE49-F238E27FC236}">
                <a16:creationId xmlns:a16="http://schemas.microsoft.com/office/drawing/2014/main" id="{4D060544-507F-B50A-E347-53FF564B2A56}"/>
              </a:ext>
            </a:extLst>
          </p:cNvPr>
          <p:cNvSpPr txBox="1">
            <a:spLocks/>
          </p:cNvSpPr>
          <p:nvPr/>
        </p:nvSpPr>
        <p:spPr>
          <a:xfrm>
            <a:off x="207910" y="2682610"/>
            <a:ext cx="1963125" cy="360123"/>
          </a:xfrm>
          <a:prstGeom prst="rect">
            <a:avLst/>
          </a:prstGeom>
        </p:spPr>
        <p:txBody>
          <a:bodyPr wrap="square"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Tx/>
              <a:buFontTx/>
              <a:buNone/>
              <a:tabLst/>
              <a:defRPr sz="1200" b="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 dirty="0"/>
              <a:t>2 days / 6 m*d</a:t>
            </a:r>
          </a:p>
          <a:p>
            <a:r>
              <a:rPr lang="it-IT" sz="600" dirty="0"/>
              <a:t>Vision expert FSE recommended</a:t>
            </a:r>
          </a:p>
        </p:txBody>
      </p:sp>
      <p:sp>
        <p:nvSpPr>
          <p:cNvPr id="59" name="TextBox 9">
            <a:extLst>
              <a:ext uri="{FF2B5EF4-FFF2-40B4-BE49-F238E27FC236}">
                <a16:creationId xmlns:a16="http://schemas.microsoft.com/office/drawing/2014/main" id="{4A6808A0-4698-52C0-FCA5-0D21C1DE2FE7}"/>
              </a:ext>
            </a:extLst>
          </p:cNvPr>
          <p:cNvSpPr txBox="1"/>
          <p:nvPr/>
        </p:nvSpPr>
        <p:spPr>
          <a:xfrm>
            <a:off x="207910" y="2474398"/>
            <a:ext cx="1974457" cy="157981"/>
          </a:xfrm>
          <a:prstGeom prst="rect">
            <a:avLst/>
          </a:prstGeom>
          <a:noFill/>
        </p:spPr>
        <p:txBody>
          <a:bodyPr wrap="square" lIns="0" tIns="0" rIns="0" bIns="0">
            <a:noAutofit/>
          </a:bodyPr>
          <a:lstStyle/>
          <a:p>
            <a:r>
              <a:rPr lang="en-US" sz="1400" b="1" dirty="0">
                <a:solidFill>
                  <a:schemeClr val="bg1"/>
                </a:solidFill>
                <a:cs typeface="Arial"/>
              </a:rPr>
              <a:t>Installation time :</a:t>
            </a:r>
            <a:endParaRPr lang="en-GB" sz="1400" b="1" dirty="0">
              <a:solidFill>
                <a:schemeClr val="bg1"/>
              </a:solidFill>
              <a:cs typeface="Arial"/>
            </a:endParaRPr>
          </a:p>
        </p:txBody>
      </p:sp>
      <p:sp>
        <p:nvSpPr>
          <p:cNvPr id="60" name="Segnaposto testo 13">
            <a:extLst>
              <a:ext uri="{FF2B5EF4-FFF2-40B4-BE49-F238E27FC236}">
                <a16:creationId xmlns:a16="http://schemas.microsoft.com/office/drawing/2014/main" id="{10E18F17-EAE3-F638-7327-F5F364F43FAD}"/>
              </a:ext>
            </a:extLst>
          </p:cNvPr>
          <p:cNvSpPr txBox="1">
            <a:spLocks/>
          </p:cNvSpPr>
          <p:nvPr/>
        </p:nvSpPr>
        <p:spPr>
          <a:xfrm>
            <a:off x="199050" y="3300065"/>
            <a:ext cx="1963125" cy="393248"/>
          </a:xfrm>
          <a:prstGeom prst="rect">
            <a:avLst/>
          </a:prstGeom>
        </p:spPr>
        <p:txBody>
          <a:bodyPr wrap="square"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Tx/>
              <a:buFontTx/>
              <a:buNone/>
              <a:tabLst/>
              <a:defRPr sz="1200" b="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 dirty="0"/>
              <a:t>2 days</a:t>
            </a:r>
          </a:p>
        </p:txBody>
      </p:sp>
      <p:sp>
        <p:nvSpPr>
          <p:cNvPr id="65" name="TextBox 9">
            <a:extLst>
              <a:ext uri="{FF2B5EF4-FFF2-40B4-BE49-F238E27FC236}">
                <a16:creationId xmlns:a16="http://schemas.microsoft.com/office/drawing/2014/main" id="{C3BA773F-DA0F-7844-C71A-A9258CE00746}"/>
              </a:ext>
            </a:extLst>
          </p:cNvPr>
          <p:cNvSpPr txBox="1"/>
          <p:nvPr/>
        </p:nvSpPr>
        <p:spPr>
          <a:xfrm>
            <a:off x="199050" y="3105479"/>
            <a:ext cx="1974457" cy="157981"/>
          </a:xfrm>
          <a:prstGeom prst="rect">
            <a:avLst/>
          </a:prstGeom>
          <a:noFill/>
        </p:spPr>
        <p:txBody>
          <a:bodyPr wrap="square" lIns="0" tIns="0" rIns="0" bIns="0">
            <a:noAutofit/>
          </a:bodyPr>
          <a:lstStyle/>
          <a:p>
            <a:r>
              <a:rPr lang="en-US" sz="1400" b="1" dirty="0">
                <a:solidFill>
                  <a:schemeClr val="bg1"/>
                </a:solidFill>
                <a:cs typeface="Arial"/>
              </a:rPr>
              <a:t>Machine downtime : </a:t>
            </a:r>
          </a:p>
        </p:txBody>
      </p:sp>
      <p:sp>
        <p:nvSpPr>
          <p:cNvPr id="66" name="Segnaposto testo 13">
            <a:extLst>
              <a:ext uri="{FF2B5EF4-FFF2-40B4-BE49-F238E27FC236}">
                <a16:creationId xmlns:a16="http://schemas.microsoft.com/office/drawing/2014/main" id="{981CA300-F611-0C73-603D-69D34D129D58}"/>
              </a:ext>
            </a:extLst>
          </p:cNvPr>
          <p:cNvSpPr txBox="1">
            <a:spLocks/>
          </p:cNvSpPr>
          <p:nvPr/>
        </p:nvSpPr>
        <p:spPr>
          <a:xfrm>
            <a:off x="-439" y="4084010"/>
            <a:ext cx="2430130" cy="509331"/>
          </a:xfrm>
          <a:prstGeom prst="rect">
            <a:avLst/>
          </a:prstGeom>
        </p:spPr>
        <p:txBody>
          <a:bodyPr wrap="square" lIns="91440" tIns="45720" rIns="91440" bIns="45720" anchor="t"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accent4"/>
              </a:buClr>
              <a:buSzTx/>
              <a:buFontTx/>
              <a:buNone/>
              <a:tabLst/>
              <a:defRPr sz="800" b="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 sz="700" dirty="0">
                <a:solidFill>
                  <a:srgbClr val="FFFFFF"/>
                </a:solidFill>
              </a:rPr>
              <a:t>* depending machine configuration already equipped</a:t>
            </a:r>
            <a:br>
              <a:rPr lang="it-IT" sz="700" dirty="0">
                <a:solidFill>
                  <a:srgbClr val="FFFFFF"/>
                </a:solidFill>
              </a:rPr>
            </a:br>
            <a:r>
              <a:rPr lang="it-IT" sz="700" dirty="0">
                <a:solidFill>
                  <a:srgbClr val="FFFFFF"/>
                </a:solidFill>
              </a:rPr>
              <a:t>   with inspection system.</a:t>
            </a:r>
          </a:p>
          <a:p>
            <a:r>
              <a:rPr lang="it-IT" sz="700" dirty="0"/>
              <a:t>** </a:t>
            </a:r>
            <a:r>
              <a:rPr lang="it-IT" sz="700" dirty="0">
                <a:solidFill>
                  <a:srgbClr val="FFFFFF"/>
                </a:solidFill>
              </a:rPr>
              <a:t>machine not already equipped with inspection system.</a:t>
            </a:r>
            <a:endParaRPr lang="fr-FR" sz="700" dirty="0">
              <a:ea typeface="Calibri"/>
              <a:cs typeface="Calibri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endParaRPr lang="fr-FR" sz="700" dirty="0">
              <a:ea typeface="Calibri"/>
              <a:cs typeface="Calibri"/>
            </a:endParaRPr>
          </a:p>
        </p:txBody>
      </p:sp>
      <p:sp>
        <p:nvSpPr>
          <p:cNvPr id="71" name="Segnaposto testo 13">
            <a:extLst>
              <a:ext uri="{FF2B5EF4-FFF2-40B4-BE49-F238E27FC236}">
                <a16:creationId xmlns:a16="http://schemas.microsoft.com/office/drawing/2014/main" id="{469BAD57-7262-A23D-E13B-5B6F9DA13A6E}"/>
              </a:ext>
            </a:extLst>
          </p:cNvPr>
          <p:cNvSpPr txBox="1">
            <a:spLocks/>
          </p:cNvSpPr>
          <p:nvPr/>
        </p:nvSpPr>
        <p:spPr>
          <a:xfrm>
            <a:off x="187081" y="6300119"/>
            <a:ext cx="1963125" cy="411122"/>
          </a:xfrm>
          <a:prstGeom prst="rect">
            <a:avLst/>
          </a:prstGeom>
        </p:spPr>
        <p:txBody>
          <a:bodyPr wrap="square" lIns="91440" tIns="45720" rIns="91440" bIns="45720" anchor="t"/>
          <a:lstStyle>
            <a:lvl1pPr marL="99450" marR="0" indent="-99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Tx/>
              <a:buFont typeface="Wingdings" pitchFamily="2" charset="2"/>
              <a:buChar char="§"/>
              <a:tabLst/>
              <a:defRPr sz="1000" b="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99060" indent="-99060">
              <a:buClr>
                <a:srgbClr val="E74B00"/>
              </a:buClr>
            </a:pPr>
            <a:r>
              <a:rPr lang="it-IT" sz="1200" b="1" dirty="0"/>
              <a:t>Matrix blower</a:t>
            </a:r>
            <a:endParaRPr lang="it-IT" sz="1200" dirty="0">
              <a:ea typeface="Calibri"/>
              <a:cs typeface="Calibri"/>
            </a:endParaRPr>
          </a:p>
        </p:txBody>
      </p:sp>
      <p:sp>
        <p:nvSpPr>
          <p:cNvPr id="76" name="TextBox 9">
            <a:extLst>
              <a:ext uri="{FF2B5EF4-FFF2-40B4-BE49-F238E27FC236}">
                <a16:creationId xmlns:a16="http://schemas.microsoft.com/office/drawing/2014/main" id="{B3A623C1-517C-3E22-605D-A65D3FA37A57}"/>
              </a:ext>
            </a:extLst>
          </p:cNvPr>
          <p:cNvSpPr txBox="1"/>
          <p:nvPr/>
        </p:nvSpPr>
        <p:spPr>
          <a:xfrm>
            <a:off x="187081" y="6071730"/>
            <a:ext cx="1974457" cy="170849"/>
          </a:xfrm>
          <a:prstGeom prst="rect">
            <a:avLst/>
          </a:prstGeom>
          <a:noFill/>
        </p:spPr>
        <p:txBody>
          <a:bodyPr wrap="square" lIns="0" tIns="0" rIns="0" bIns="0">
            <a:noAutofit/>
          </a:bodyPr>
          <a:lstStyle/>
          <a:p>
            <a:r>
              <a:rPr lang="en-US" sz="1400" b="1" dirty="0">
                <a:solidFill>
                  <a:schemeClr val="bg1"/>
                </a:solidFill>
              </a:rPr>
              <a:t>Machine application: </a:t>
            </a:r>
          </a:p>
        </p:txBody>
      </p:sp>
      <p:sp>
        <p:nvSpPr>
          <p:cNvPr id="78" name="TextBox 9">
            <a:extLst>
              <a:ext uri="{FF2B5EF4-FFF2-40B4-BE49-F238E27FC236}">
                <a16:creationId xmlns:a16="http://schemas.microsoft.com/office/drawing/2014/main" id="{9FEFFBF4-82A6-558C-3FEE-14305503F29C}"/>
              </a:ext>
            </a:extLst>
          </p:cNvPr>
          <p:cNvSpPr txBox="1"/>
          <p:nvPr/>
        </p:nvSpPr>
        <p:spPr>
          <a:xfrm>
            <a:off x="199050" y="934388"/>
            <a:ext cx="1563513" cy="177772"/>
          </a:xfrm>
          <a:prstGeom prst="rect">
            <a:avLst/>
          </a:prstGeom>
          <a:noFill/>
        </p:spPr>
        <p:txBody>
          <a:bodyPr wrap="square" lIns="0" tIns="0" rIns="0" bIns="0">
            <a:noAutofit/>
          </a:bodyPr>
          <a:lstStyle/>
          <a:p>
            <a:pPr algn="l"/>
            <a:r>
              <a:rPr lang="en-US" sz="1400" b="1" dirty="0">
                <a:solidFill>
                  <a:schemeClr val="bg1"/>
                </a:solidFill>
                <a:cs typeface="Arial"/>
              </a:rPr>
              <a:t>KEY FIGURES</a:t>
            </a:r>
            <a:endParaRPr lang="en-GB" sz="1400" b="1" dirty="0">
              <a:solidFill>
                <a:schemeClr val="bg1"/>
              </a:solidFill>
              <a:cs typeface="Arial"/>
            </a:endParaRPr>
          </a:p>
        </p:txBody>
      </p:sp>
      <p:pic>
        <p:nvPicPr>
          <p:cNvPr id="79" name="Elemento grafico 64">
            <a:extLst>
              <a:ext uri="{FF2B5EF4-FFF2-40B4-BE49-F238E27FC236}">
                <a16:creationId xmlns:a16="http://schemas.microsoft.com/office/drawing/2014/main" id="{09E51349-EA98-2B94-190D-4F4A33106BC3}"/>
              </a:ext>
            </a:extLst>
          </p:cNvPr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199050" y="346381"/>
            <a:ext cx="1334999" cy="360000"/>
          </a:xfrm>
          <a:prstGeom prst="rect">
            <a:avLst/>
          </a:prstGeom>
        </p:spPr>
      </p:pic>
      <p:sp>
        <p:nvSpPr>
          <p:cNvPr id="86" name="Rettangolo 44">
            <a:extLst>
              <a:ext uri="{FF2B5EF4-FFF2-40B4-BE49-F238E27FC236}">
                <a16:creationId xmlns:a16="http://schemas.microsoft.com/office/drawing/2014/main" id="{B7F9FD5A-B00E-47FC-100E-C25E01318DFD}"/>
              </a:ext>
            </a:extLst>
          </p:cNvPr>
          <p:cNvSpPr/>
          <p:nvPr/>
        </p:nvSpPr>
        <p:spPr>
          <a:xfrm>
            <a:off x="-440" y="4645100"/>
            <a:ext cx="2349500" cy="36000"/>
          </a:xfrm>
          <a:prstGeom prst="rect">
            <a:avLst/>
          </a:prstGeom>
          <a:solidFill>
            <a:srgbClr val="ED7D3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08000" tIns="72000" rIns="108000" bIns="72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it-IT" sz="2000" dirty="0" err="1"/>
          </a:p>
        </p:txBody>
      </p:sp>
      <p:sp>
        <p:nvSpPr>
          <p:cNvPr id="87" name="Segnaposto testo 13">
            <a:extLst>
              <a:ext uri="{FF2B5EF4-FFF2-40B4-BE49-F238E27FC236}">
                <a16:creationId xmlns:a16="http://schemas.microsoft.com/office/drawing/2014/main" id="{C4B20457-D251-E685-C853-CC39FEA5ACD8}"/>
              </a:ext>
            </a:extLst>
          </p:cNvPr>
          <p:cNvSpPr txBox="1">
            <a:spLocks/>
          </p:cNvSpPr>
          <p:nvPr/>
        </p:nvSpPr>
        <p:spPr>
          <a:xfrm>
            <a:off x="199050" y="3793741"/>
            <a:ext cx="1963125" cy="393248"/>
          </a:xfrm>
          <a:prstGeom prst="rect">
            <a:avLst/>
          </a:prstGeom>
        </p:spPr>
        <p:txBody>
          <a:bodyPr wrap="square"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Tx/>
              <a:buFontTx/>
              <a:buNone/>
              <a:tabLst/>
              <a:defRPr sz="1200" b="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 dirty="0"/>
              <a:t>18 weeks</a:t>
            </a:r>
          </a:p>
        </p:txBody>
      </p:sp>
      <p:sp>
        <p:nvSpPr>
          <p:cNvPr id="88" name="TextBox 9">
            <a:extLst>
              <a:ext uri="{FF2B5EF4-FFF2-40B4-BE49-F238E27FC236}">
                <a16:creationId xmlns:a16="http://schemas.microsoft.com/office/drawing/2014/main" id="{40A5EC61-1533-BFC5-D8B0-48134E52CB5B}"/>
              </a:ext>
            </a:extLst>
          </p:cNvPr>
          <p:cNvSpPr txBox="1"/>
          <p:nvPr/>
        </p:nvSpPr>
        <p:spPr>
          <a:xfrm>
            <a:off x="199050" y="3599155"/>
            <a:ext cx="1974457" cy="157981"/>
          </a:xfrm>
          <a:prstGeom prst="rect">
            <a:avLst/>
          </a:prstGeom>
          <a:noFill/>
        </p:spPr>
        <p:txBody>
          <a:bodyPr wrap="square" lIns="0" tIns="0" rIns="0" bIns="0" anchor="t">
            <a:noAutofit/>
          </a:bodyPr>
          <a:lstStyle/>
          <a:p>
            <a:r>
              <a:rPr lang="en-US" sz="1400" b="1" dirty="0">
                <a:solidFill>
                  <a:schemeClr val="bg1"/>
                </a:solidFill>
                <a:cs typeface="Arial"/>
              </a:rPr>
              <a:t>Lead time to deliver : </a:t>
            </a:r>
          </a:p>
        </p:txBody>
      </p:sp>
      <p:sp>
        <p:nvSpPr>
          <p:cNvPr id="89" name="Segnaposto testo 13">
            <a:extLst>
              <a:ext uri="{FF2B5EF4-FFF2-40B4-BE49-F238E27FC236}">
                <a16:creationId xmlns:a16="http://schemas.microsoft.com/office/drawing/2014/main" id="{8FA2E538-EB41-D8C0-6CAE-3F97FCC6A91E}"/>
              </a:ext>
            </a:extLst>
          </p:cNvPr>
          <p:cNvSpPr txBox="1">
            <a:spLocks/>
          </p:cNvSpPr>
          <p:nvPr/>
        </p:nvSpPr>
        <p:spPr>
          <a:xfrm>
            <a:off x="135325" y="4998139"/>
            <a:ext cx="2213735" cy="1016052"/>
          </a:xfrm>
          <a:prstGeom prst="rect">
            <a:avLst/>
          </a:prstGeom>
        </p:spPr>
        <p:txBody>
          <a:bodyPr wrap="square" lIns="91440" tIns="45720" rIns="91440" bIns="45720" anchor="t"/>
          <a:lstStyle>
            <a:lvl1pPr marL="99450" marR="0" indent="-99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Tx/>
              <a:buFont typeface="Wingdings" pitchFamily="2" charset="2"/>
              <a:buChar char="§"/>
              <a:tabLst/>
              <a:defRPr sz="1000" b="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99060" indent="-99060">
              <a:buClr>
                <a:srgbClr val="E74B00"/>
              </a:buClr>
            </a:pPr>
            <a:r>
              <a:rPr lang="it-IT" sz="1200" dirty="0"/>
              <a:t> </a:t>
            </a:r>
            <a:r>
              <a:rPr lang="it-IT" sz="1100" dirty="0"/>
              <a:t>2 steps unloading cam #2084</a:t>
            </a:r>
          </a:p>
          <a:p>
            <a:pPr marL="99060" indent="-99060">
              <a:buClr>
                <a:srgbClr val="E74B00"/>
              </a:buClr>
            </a:pPr>
            <a:r>
              <a:rPr lang="it-IT" dirty="0">
                <a:solidFill>
                  <a:srgbClr val="000000"/>
                </a:solidFill>
              </a:rPr>
              <a:t> </a:t>
            </a:r>
            <a:r>
              <a:rPr lang="it-IT" dirty="0"/>
              <a:t>Quartz bars #2032</a:t>
            </a:r>
          </a:p>
          <a:p>
            <a:pPr marL="99060" indent="-99060">
              <a:buClr>
                <a:srgbClr val="E74B00"/>
              </a:buClr>
            </a:pPr>
            <a:r>
              <a:rPr lang="it-IT" dirty="0"/>
              <a:t> Dual entry oven ventilation #2087</a:t>
            </a:r>
          </a:p>
          <a:p>
            <a:pPr marL="99060" indent="-99060">
              <a:buClr>
                <a:srgbClr val="E74B00"/>
              </a:buClr>
            </a:pPr>
            <a:r>
              <a:rPr lang="it-IT"/>
              <a:t> Deflector </a:t>
            </a:r>
            <a:r>
              <a:rPr lang="it-IT" dirty="0"/>
              <a:t>inside preform hopper  #2067</a:t>
            </a:r>
          </a:p>
          <a:p>
            <a:pPr marL="99060" indent="-99060">
              <a:buClr>
                <a:srgbClr val="E74B00"/>
              </a:buClr>
            </a:pPr>
            <a:endParaRPr lang="it-IT" sz="1200" dirty="0">
              <a:solidFill>
                <a:srgbClr val="000000"/>
              </a:solidFill>
            </a:endParaRPr>
          </a:p>
          <a:p>
            <a:pPr marL="99060" indent="-99060">
              <a:buClr>
                <a:srgbClr val="E74B00"/>
              </a:buClr>
            </a:pPr>
            <a:endParaRPr lang="it-IT" sz="1200" dirty="0">
              <a:ea typeface="Calibri"/>
              <a:cs typeface="Calibri"/>
            </a:endParaRPr>
          </a:p>
        </p:txBody>
      </p:sp>
      <p:sp>
        <p:nvSpPr>
          <p:cNvPr id="90" name="TextBox 9">
            <a:extLst>
              <a:ext uri="{FF2B5EF4-FFF2-40B4-BE49-F238E27FC236}">
                <a16:creationId xmlns:a16="http://schemas.microsoft.com/office/drawing/2014/main" id="{A35A921B-1098-F4EF-D403-7AE7E0783CA4}"/>
              </a:ext>
            </a:extLst>
          </p:cNvPr>
          <p:cNvSpPr txBox="1"/>
          <p:nvPr/>
        </p:nvSpPr>
        <p:spPr>
          <a:xfrm>
            <a:off x="187081" y="4803604"/>
            <a:ext cx="1974457" cy="212752"/>
          </a:xfrm>
          <a:prstGeom prst="rect">
            <a:avLst/>
          </a:prstGeom>
          <a:noFill/>
        </p:spPr>
        <p:txBody>
          <a:bodyPr wrap="square" lIns="0" tIns="0" rIns="0" bIns="0" anchor="t">
            <a:noAutofit/>
          </a:bodyPr>
          <a:lstStyle/>
          <a:p>
            <a:r>
              <a:rPr lang="en-US" sz="1400" b="1" dirty="0">
                <a:solidFill>
                  <a:schemeClr val="bg1"/>
                </a:solidFill>
              </a:rPr>
              <a:t>Can be bundle with:</a:t>
            </a:r>
            <a:endParaRPr lang="fr-FR" dirty="0"/>
          </a:p>
        </p:txBody>
      </p:sp>
      <p:sp>
        <p:nvSpPr>
          <p:cNvPr id="52" name="Segnaposto testo 38">
            <a:extLst>
              <a:ext uri="{FF2B5EF4-FFF2-40B4-BE49-F238E27FC236}">
                <a16:creationId xmlns:a16="http://schemas.microsoft.com/office/drawing/2014/main" id="{4E001AB9-FD49-20B5-4675-DCED404553A8}"/>
              </a:ext>
            </a:extLst>
          </p:cNvPr>
          <p:cNvSpPr txBox="1">
            <a:spLocks/>
          </p:cNvSpPr>
          <p:nvPr/>
        </p:nvSpPr>
        <p:spPr>
          <a:xfrm>
            <a:off x="2682111" y="1560889"/>
            <a:ext cx="6777521" cy="1358876"/>
          </a:xfrm>
          <a:prstGeom prst="rect">
            <a:avLst/>
          </a:prstGeom>
          <a:gradFill>
            <a:gsLst>
              <a:gs pos="0">
                <a:srgbClr val="EDEFF5"/>
              </a:gs>
              <a:gs pos="82000">
                <a:srgbClr val="EBEDF4">
                  <a:alpha val="0"/>
                </a:srgbClr>
              </a:gs>
            </a:gsLst>
            <a:lin ang="16200000" scaled="1"/>
          </a:gradFill>
          <a:ln w="12700">
            <a:solidFill>
              <a:schemeClr val="bg1">
                <a:lumMod val="75000"/>
              </a:schemeClr>
            </a:solidFill>
          </a:ln>
        </p:spPr>
        <p:txBody>
          <a:bodyPr lIns="180000" tIns="144000" rIns="180000" bIns="144000" anchor="t" anchorCtr="0"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200"/>
              </a:spcAft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05800" indent="-1080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200"/>
              </a:spcAft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13188" indent="-107388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200"/>
              </a:spcAft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318988" indent="-1080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200"/>
              </a:spcAft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426375" indent="-107388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200"/>
              </a:spcAft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1" indent="0">
              <a:lnSpc>
                <a:spcPct val="100000"/>
              </a:lnSpc>
              <a:spcBef>
                <a:spcPts val="300"/>
              </a:spcBef>
              <a:buClr>
                <a:srgbClr val="E74B00"/>
              </a:buClr>
              <a:buNone/>
            </a:pPr>
            <a:r>
              <a:rPr lang="fr-FR" altLang="fr-FR" sz="1000" b="1" noProof="1"/>
              <a:t>Lightweight neck </a:t>
            </a:r>
            <a:r>
              <a:rPr lang="fr-FR" altLang="fr-FR" sz="1000" noProof="1"/>
              <a:t>and/or </a:t>
            </a:r>
            <a:r>
              <a:rPr lang="fr-FR" altLang="fr-FR" sz="1000" b="1" noProof="1"/>
              <a:t>R-PET conversion </a:t>
            </a:r>
            <a:r>
              <a:rPr lang="fr-FR" altLang="fr-FR" sz="1000" noProof="1"/>
              <a:t>can bring along preform lower quality. Among others issues observed, preform loading and unloading may become critical steps, resulting in preform</a:t>
            </a:r>
            <a:r>
              <a:rPr lang="fr-FR" altLang="fr-FR" sz="1000" dirty="0"/>
              <a:t> tilting or shaking when unloaded from spindle.</a:t>
            </a:r>
            <a:endParaRPr lang="en-US" sz="100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>
              <a:lnSpc>
                <a:spcPct val="100000"/>
              </a:lnSpc>
              <a:buClr>
                <a:srgbClr val="E74B00"/>
              </a:buClr>
              <a:buFont typeface="Wingdings" panose="05000000000000000000" pitchFamily="2" charset="2"/>
              <a:buChar char="§"/>
            </a:pPr>
            <a:r>
              <a:rPr lang="en-US" sz="1000" b="1" dirty="0">
                <a:solidFill>
                  <a:srgbClr val="000000"/>
                </a:solidFill>
              </a:rPr>
              <a:t>Avoid frequent production downtime </a:t>
            </a:r>
            <a:r>
              <a:rPr lang="en-US" sz="1000" dirty="0">
                <a:solidFill>
                  <a:srgbClr val="000000"/>
                </a:solidFill>
              </a:rPr>
              <a:t>and massive loss of bottles &amp; preforms.</a:t>
            </a:r>
          </a:p>
          <a:p>
            <a:pPr>
              <a:lnSpc>
                <a:spcPct val="100000"/>
              </a:lnSpc>
              <a:buClr>
                <a:srgbClr val="E74B00"/>
              </a:buClr>
              <a:buFont typeface="Wingdings" panose="05000000000000000000" pitchFamily="2" charset="2"/>
              <a:buChar char="§"/>
            </a:pPr>
            <a:r>
              <a:rPr lang="en-US" sz="1000" dirty="0">
                <a:solidFill>
                  <a:srgbClr val="000000"/>
                </a:solidFill>
              </a:rPr>
              <a:t>Avoid blower downgraded behavior due to </a:t>
            </a:r>
            <a:r>
              <a:rPr lang="en-US" sz="1000" b="1" dirty="0">
                <a:solidFill>
                  <a:srgbClr val="000000"/>
                </a:solidFill>
              </a:rPr>
              <a:t>frequent critical crashes.</a:t>
            </a:r>
          </a:p>
          <a:p>
            <a:pPr>
              <a:lnSpc>
                <a:spcPct val="100000"/>
              </a:lnSpc>
              <a:buClr>
                <a:srgbClr val="E74B00"/>
              </a:buClr>
              <a:buFont typeface="Wingdings" panose="05000000000000000000" pitchFamily="2" charset="2"/>
              <a:buChar char="§"/>
            </a:pPr>
            <a:r>
              <a:rPr lang="en-US" sz="1000" b="1" dirty="0">
                <a:solidFill>
                  <a:srgbClr val="000000"/>
                </a:solidFill>
              </a:rPr>
              <a:t>Information at HMI </a:t>
            </a:r>
            <a:r>
              <a:rPr lang="en-US" sz="1000" dirty="0">
                <a:solidFill>
                  <a:srgbClr val="000000"/>
                </a:solidFill>
              </a:rPr>
              <a:t>about spindle and transfer arm number involved in mis-gripping</a:t>
            </a:r>
            <a:r>
              <a:rPr lang="en-US" sz="1000" b="1" dirty="0">
                <a:solidFill>
                  <a:srgbClr val="000000"/>
                </a:solidFill>
              </a:rPr>
              <a:t>, to ease preventive maintenance / troubleshooting action.</a:t>
            </a:r>
          </a:p>
        </p:txBody>
      </p:sp>
      <p:sp>
        <p:nvSpPr>
          <p:cNvPr id="39" name="Segnaposto testo 13">
            <a:extLst>
              <a:ext uri="{FF2B5EF4-FFF2-40B4-BE49-F238E27FC236}">
                <a16:creationId xmlns:a16="http://schemas.microsoft.com/office/drawing/2014/main" id="{F53BD1C5-F8B3-A10B-3E62-48B3047F93C8}"/>
              </a:ext>
            </a:extLst>
          </p:cNvPr>
          <p:cNvSpPr txBox="1">
            <a:spLocks/>
          </p:cNvSpPr>
          <p:nvPr/>
        </p:nvSpPr>
        <p:spPr>
          <a:xfrm>
            <a:off x="122524" y="2044012"/>
            <a:ext cx="2340679" cy="360123"/>
          </a:xfrm>
          <a:prstGeom prst="rect">
            <a:avLst/>
          </a:prstGeom>
        </p:spPr>
        <p:txBody>
          <a:bodyPr wrap="square"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Tx/>
              <a:buFontTx/>
              <a:buNone/>
              <a:tabLst/>
              <a:defRPr sz="1200" b="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it-IT" sz="800" dirty="0"/>
          </a:p>
        </p:txBody>
      </p:sp>
      <p:sp>
        <p:nvSpPr>
          <p:cNvPr id="49" name="TextBox 9">
            <a:extLst>
              <a:ext uri="{FF2B5EF4-FFF2-40B4-BE49-F238E27FC236}">
                <a16:creationId xmlns:a16="http://schemas.microsoft.com/office/drawing/2014/main" id="{1FAE3721-2E1F-2414-CEAF-451B4C4BA70F}"/>
              </a:ext>
            </a:extLst>
          </p:cNvPr>
          <p:cNvSpPr txBox="1"/>
          <p:nvPr/>
        </p:nvSpPr>
        <p:spPr>
          <a:xfrm>
            <a:off x="213666" y="1848459"/>
            <a:ext cx="1974457" cy="157981"/>
          </a:xfrm>
          <a:prstGeom prst="rect">
            <a:avLst/>
          </a:prstGeom>
          <a:noFill/>
        </p:spPr>
        <p:txBody>
          <a:bodyPr wrap="square" lIns="0" tIns="0" rIns="0" bIns="0">
            <a:noAutofit/>
          </a:bodyPr>
          <a:lstStyle/>
          <a:p>
            <a:r>
              <a:rPr lang="en-US" sz="1400" b="1" dirty="0">
                <a:solidFill>
                  <a:schemeClr val="bg1"/>
                </a:solidFill>
                <a:cs typeface="Arial"/>
              </a:rPr>
              <a:t>Payback : </a:t>
            </a:r>
            <a:r>
              <a:rPr lang="it-IT" sz="1400" dirty="0">
                <a:solidFill>
                  <a:schemeClr val="bg1"/>
                </a:solidFill>
              </a:rPr>
              <a:t>&lt;1 year</a:t>
            </a:r>
          </a:p>
          <a:p>
            <a:r>
              <a:rPr lang="it-IT" sz="700" b="1" dirty="0">
                <a:solidFill>
                  <a:schemeClr val="bg1"/>
                </a:solidFill>
                <a:cs typeface="Arial"/>
              </a:rPr>
              <a:t>65 000 b/h   4500h/y production</a:t>
            </a:r>
            <a:br>
              <a:rPr lang="it-IT" sz="700" b="1" dirty="0">
                <a:solidFill>
                  <a:schemeClr val="bg1"/>
                </a:solidFill>
                <a:cs typeface="Arial"/>
              </a:rPr>
            </a:br>
            <a:r>
              <a:rPr lang="it-IT" sz="700" b="1" dirty="0">
                <a:solidFill>
                  <a:schemeClr val="bg1"/>
                </a:solidFill>
                <a:cs typeface="Arial"/>
              </a:rPr>
              <a:t>1 stop / shift </a:t>
            </a:r>
            <a:r>
              <a:rPr lang="it-IT" sz="700" b="1">
                <a:solidFill>
                  <a:schemeClr val="bg1"/>
                </a:solidFill>
                <a:cs typeface="Arial"/>
              </a:rPr>
              <a:t>x3    </a:t>
            </a:r>
            <a:r>
              <a:rPr lang="it-IT" sz="700" b="1" dirty="0">
                <a:solidFill>
                  <a:schemeClr val="bg1"/>
                </a:solidFill>
                <a:cs typeface="Arial"/>
              </a:rPr>
              <a:t>av. 6mn per stop</a:t>
            </a:r>
          </a:p>
          <a:p>
            <a:r>
              <a:rPr lang="it-IT" sz="700" b="1" dirty="0">
                <a:solidFill>
                  <a:schemeClr val="bg1"/>
                </a:solidFill>
                <a:cs typeface="Arial"/>
              </a:rPr>
              <a:t>bottle/preform value: 0,02 euros</a:t>
            </a:r>
            <a:endParaRPr lang="en-GB" sz="700" b="1" dirty="0">
              <a:solidFill>
                <a:schemeClr val="bg1"/>
              </a:solidFill>
              <a:cs typeface="Arial"/>
            </a:endParaRPr>
          </a:p>
        </p:txBody>
      </p:sp>
      <p:grpSp>
        <p:nvGrpSpPr>
          <p:cNvPr id="11" name="Groupe 10">
            <a:extLst>
              <a:ext uri="{FF2B5EF4-FFF2-40B4-BE49-F238E27FC236}">
                <a16:creationId xmlns:a16="http://schemas.microsoft.com/office/drawing/2014/main" id="{537FC373-6909-89EB-DA60-41878073DB80}"/>
              </a:ext>
            </a:extLst>
          </p:cNvPr>
          <p:cNvGrpSpPr/>
          <p:nvPr/>
        </p:nvGrpSpPr>
        <p:grpSpPr>
          <a:xfrm>
            <a:off x="9489109" y="1369280"/>
            <a:ext cx="2162425" cy="1326392"/>
            <a:chOff x="7217986" y="3889576"/>
            <a:chExt cx="3791479" cy="2480373"/>
          </a:xfrm>
        </p:grpSpPr>
        <p:pic>
          <p:nvPicPr>
            <p:cNvPr id="6" name="Image 5" descr="Une image contenant croquis, dessin, art, conception&#10;&#10;Le contenu généré par l’IA peut être incorrect.">
              <a:extLst>
                <a:ext uri="{FF2B5EF4-FFF2-40B4-BE49-F238E27FC236}">
                  <a16:creationId xmlns:a16="http://schemas.microsoft.com/office/drawing/2014/main" id="{048C7743-320F-737B-8C1C-C48A4110492C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7217986" y="3889576"/>
              <a:ext cx="3791479" cy="2353003"/>
            </a:xfrm>
            <a:prstGeom prst="rect">
              <a:avLst/>
            </a:prstGeom>
          </p:spPr>
        </p:pic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A0137852-C6DD-262A-8BBB-C69A01FDA37E}"/>
                </a:ext>
              </a:extLst>
            </p:cNvPr>
            <p:cNvSpPr/>
            <p:nvPr/>
          </p:nvSpPr>
          <p:spPr>
            <a:xfrm>
              <a:off x="8289986" y="5996939"/>
              <a:ext cx="396814" cy="37301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08000" tIns="72000" rIns="108000" bIns="72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fr-FR" sz="2000" dirty="0" err="1"/>
            </a:p>
          </p:txBody>
        </p:sp>
        <p:cxnSp>
          <p:nvCxnSpPr>
            <p:cNvPr id="9" name="Connecteur droit 8">
              <a:extLst>
                <a:ext uri="{FF2B5EF4-FFF2-40B4-BE49-F238E27FC236}">
                  <a16:creationId xmlns:a16="http://schemas.microsoft.com/office/drawing/2014/main" id="{CEF70AD8-E702-28D5-D4C6-D678D3BA9628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8262379" y="5909090"/>
              <a:ext cx="81951" cy="274354"/>
            </a:xfrm>
            <a:prstGeom prst="line">
              <a:avLst/>
            </a:prstGeom>
            <a:ln w="12700"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5" name="Image 14">
            <a:extLst>
              <a:ext uri="{FF2B5EF4-FFF2-40B4-BE49-F238E27FC236}">
                <a16:creationId xmlns:a16="http://schemas.microsoft.com/office/drawing/2014/main" id="{B44662B5-3A29-C079-A8C8-E046A32632F9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1414127" y="849820"/>
            <a:ext cx="455612" cy="445884"/>
          </a:xfrm>
          <a:prstGeom prst="rect">
            <a:avLst/>
          </a:prstGeom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995AD3BA-8C95-32F9-BC59-4DC54D4D1708}"/>
              </a:ext>
            </a:extLst>
          </p:cNvPr>
          <p:cNvSpPr/>
          <p:nvPr/>
        </p:nvSpPr>
        <p:spPr>
          <a:xfrm>
            <a:off x="10250424" y="746849"/>
            <a:ext cx="1217981" cy="60016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100" b="0" i="1" u="none" strike="noStrike" kern="1200" cap="none" spc="0" normalizeH="0" baseline="0" noProof="0" dirty="0" err="1">
                <a:ln w="0"/>
                <a:solidFill>
                  <a:prstClr val="black"/>
                </a:solidFill>
                <a:effectLst>
                  <a:reflection blurRad="6350" stA="53000" endA="300" endPos="35500" dir="5400000" sy="-90000" algn="bl" rotWithShape="0"/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Aseptic</a:t>
            </a:r>
            <a:r>
              <a:rPr kumimoji="0" lang="fr-FR" sz="1100" b="0" i="1" u="none" strike="noStrike" kern="1200" cap="none" spc="0" normalizeH="0" baseline="0" noProof="0" dirty="0">
                <a:ln w="0"/>
                <a:solidFill>
                  <a:prstClr val="black"/>
                </a:solidFill>
                <a:effectLst>
                  <a:reflection blurRad="6350" stA="53000" endA="300" endPos="35500" dir="5400000" sy="-90000" algn="bl" rotWithShape="0"/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 Equipment  compliant</a:t>
            </a:r>
          </a:p>
        </p:txBody>
      </p:sp>
      <p:sp>
        <p:nvSpPr>
          <p:cNvPr id="24" name="Ellipse 23">
            <a:extLst>
              <a:ext uri="{FF2B5EF4-FFF2-40B4-BE49-F238E27FC236}">
                <a16:creationId xmlns:a16="http://schemas.microsoft.com/office/drawing/2014/main" id="{5DE69D93-3E18-D70B-9081-6BAECD642CDA}"/>
              </a:ext>
            </a:extLst>
          </p:cNvPr>
          <p:cNvSpPr/>
          <p:nvPr/>
        </p:nvSpPr>
        <p:spPr>
          <a:xfrm>
            <a:off x="10429964" y="4532187"/>
            <a:ext cx="1262057" cy="1548489"/>
          </a:xfrm>
          <a:prstGeom prst="ellipse">
            <a:avLst/>
          </a:prstGeom>
          <a:solidFill>
            <a:schemeClr val="bg2">
              <a:alpha val="0"/>
            </a:schemeClr>
          </a:solidFill>
          <a:ln>
            <a:solidFill>
              <a:srgbClr val="00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08000" tIns="72000" rIns="108000" bIns="72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r-FR" sz="2000" dirty="0" err="1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2B7B7A12-27B8-07FC-2653-DEDD6CB25A95}"/>
              </a:ext>
            </a:extLst>
          </p:cNvPr>
          <p:cNvSpPr/>
          <p:nvPr/>
        </p:nvSpPr>
        <p:spPr>
          <a:xfrm>
            <a:off x="11692022" y="4402054"/>
            <a:ext cx="332354" cy="1800135"/>
          </a:xfrm>
          <a:prstGeom prst="rect">
            <a:avLst/>
          </a:prstGeom>
          <a:solidFill>
            <a:schemeClr val="bg2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08000" tIns="72000" rIns="108000" bIns="72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r-FR" sz="2000" dirty="0" err="1"/>
          </a:p>
        </p:txBody>
      </p:sp>
      <p:grpSp>
        <p:nvGrpSpPr>
          <p:cNvPr id="31" name="Groupe 30">
            <a:extLst>
              <a:ext uri="{FF2B5EF4-FFF2-40B4-BE49-F238E27FC236}">
                <a16:creationId xmlns:a16="http://schemas.microsoft.com/office/drawing/2014/main" id="{3F6169C1-1BB9-572A-89F2-DA80982B942C}"/>
              </a:ext>
            </a:extLst>
          </p:cNvPr>
          <p:cNvGrpSpPr/>
          <p:nvPr/>
        </p:nvGrpSpPr>
        <p:grpSpPr>
          <a:xfrm>
            <a:off x="7007794" y="4831846"/>
            <a:ext cx="2992659" cy="1717355"/>
            <a:chOff x="6011969" y="4637230"/>
            <a:chExt cx="3804760" cy="1787324"/>
          </a:xfrm>
        </p:grpSpPr>
        <p:pic>
          <p:nvPicPr>
            <p:cNvPr id="17" name="Image 16" descr="Une image contenant terrain de jeux, parc d’attractions&#10;&#10;Le contenu généré par l’IA peut être incorrect.">
              <a:extLst>
                <a:ext uri="{FF2B5EF4-FFF2-40B4-BE49-F238E27FC236}">
                  <a16:creationId xmlns:a16="http://schemas.microsoft.com/office/drawing/2014/main" id="{CCD37FD3-2B2E-3198-F8D3-EDB12697FC7B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/>
            <a:stretch>
              <a:fillRect/>
            </a:stretch>
          </p:blipFill>
          <p:spPr>
            <a:xfrm>
              <a:off x="6011969" y="4637230"/>
              <a:ext cx="3804760" cy="1787324"/>
            </a:xfrm>
            <a:prstGeom prst="rect">
              <a:avLst/>
            </a:prstGeom>
            <a:ln w="19050">
              <a:solidFill>
                <a:schemeClr val="bg1">
                  <a:lumMod val="75000"/>
                </a:schemeClr>
              </a:solidFill>
            </a:ln>
          </p:spPr>
        </p:pic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D3F74F2D-922B-C9CD-D4BA-1A3A2E7DD254}"/>
                </a:ext>
              </a:extLst>
            </p:cNvPr>
            <p:cNvSpPr/>
            <p:nvPr/>
          </p:nvSpPr>
          <p:spPr>
            <a:xfrm>
              <a:off x="6233557" y="4644539"/>
              <a:ext cx="351151" cy="761669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08000" tIns="72000" rIns="108000" bIns="72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fr-FR" sz="2000" dirty="0" err="1"/>
            </a:p>
          </p:txBody>
        </p:sp>
      </p:grpSp>
      <p:pic>
        <p:nvPicPr>
          <p:cNvPr id="12" name="Image 11" descr="Une image contenant capture d’écran, Jeu PC, Logiciel de jeu vidéo, dessin humoristique&#10;&#10;Le contenu généré par l’IA peut être incorrect.">
            <a:extLst>
              <a:ext uri="{FF2B5EF4-FFF2-40B4-BE49-F238E27FC236}">
                <a16:creationId xmlns:a16="http://schemas.microsoft.com/office/drawing/2014/main" id="{AFB23B3E-BBED-3293-77A4-8669A1D2336A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2751253" y="4815997"/>
            <a:ext cx="3727181" cy="1750882"/>
          </a:xfrm>
          <a:prstGeom prst="rect">
            <a:avLst/>
          </a:prstGeom>
          <a:ln w="28575">
            <a:solidFill>
              <a:schemeClr val="bg1">
                <a:lumMod val="85000"/>
              </a:schemeClr>
            </a:solidFill>
          </a:ln>
        </p:spPr>
      </p:pic>
      <p:pic>
        <p:nvPicPr>
          <p:cNvPr id="32" name="Image 31" descr="Une image contenant cercle, compas&#10;&#10;Le contenu généré par l’IA peut être incorrect.">
            <a:extLst>
              <a:ext uri="{FF2B5EF4-FFF2-40B4-BE49-F238E27FC236}">
                <a16:creationId xmlns:a16="http://schemas.microsoft.com/office/drawing/2014/main" id="{93C29499-3E43-4F80-86DC-692825F5CE90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10139737" y="2999975"/>
            <a:ext cx="802369" cy="552168"/>
          </a:xfrm>
          <a:prstGeom prst="rect">
            <a:avLst/>
          </a:prstGeom>
          <a:ln w="12700">
            <a:solidFill>
              <a:schemeClr val="bg1">
                <a:lumMod val="75000"/>
              </a:schemeClr>
            </a:solidFill>
          </a:ln>
        </p:spPr>
      </p:pic>
      <p:sp>
        <p:nvSpPr>
          <p:cNvPr id="33" name="Rectangle 32">
            <a:extLst>
              <a:ext uri="{FF2B5EF4-FFF2-40B4-BE49-F238E27FC236}">
                <a16:creationId xmlns:a16="http://schemas.microsoft.com/office/drawing/2014/main" id="{4E671DA9-3750-0CD9-80ED-1939FFD78852}"/>
              </a:ext>
            </a:extLst>
          </p:cNvPr>
          <p:cNvSpPr/>
          <p:nvPr/>
        </p:nvSpPr>
        <p:spPr>
          <a:xfrm>
            <a:off x="8643319" y="6286079"/>
            <a:ext cx="518136" cy="400110"/>
          </a:xfrm>
          <a:prstGeom prst="rect">
            <a:avLst/>
          </a:prstGeom>
          <a:solidFill>
            <a:srgbClr val="FFFF99"/>
          </a:solidFill>
          <a:ln w="12700">
            <a:solidFill>
              <a:schemeClr val="bg2"/>
            </a:solidFill>
          </a:ln>
        </p:spPr>
        <p:txBody>
          <a:bodyPr wrap="squar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000" b="1" i="1" u="none" strike="noStrike" kern="1200" cap="none" spc="0" normalizeH="0" baseline="0" noProof="0" dirty="0">
                <a:ln w="0"/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PSE vision</a:t>
            </a:r>
          </a:p>
        </p:txBody>
      </p:sp>
      <p:cxnSp>
        <p:nvCxnSpPr>
          <p:cNvPr id="26" name="Connecteur droit avec flèche 25">
            <a:extLst>
              <a:ext uri="{FF2B5EF4-FFF2-40B4-BE49-F238E27FC236}">
                <a16:creationId xmlns:a16="http://schemas.microsoft.com/office/drawing/2014/main" id="{4D6FE556-5978-1E39-ECE5-EE1DBEF3C467}"/>
              </a:ext>
            </a:extLst>
          </p:cNvPr>
          <p:cNvCxnSpPr>
            <a:cxnSpLocks/>
            <a:stCxn id="33" idx="0"/>
          </p:cNvCxnSpPr>
          <p:nvPr/>
        </p:nvCxnSpPr>
        <p:spPr>
          <a:xfrm flipH="1" flipV="1">
            <a:off x="8867015" y="5649452"/>
            <a:ext cx="35372" cy="636627"/>
          </a:xfrm>
          <a:prstGeom prst="straightConnector1">
            <a:avLst/>
          </a:prstGeom>
          <a:ln w="38100">
            <a:solidFill>
              <a:srgbClr val="94EFE3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Rectangle 37">
            <a:extLst>
              <a:ext uri="{FF2B5EF4-FFF2-40B4-BE49-F238E27FC236}">
                <a16:creationId xmlns:a16="http://schemas.microsoft.com/office/drawing/2014/main" id="{1BE1172E-9653-BB4F-A539-815AC886D250}"/>
              </a:ext>
            </a:extLst>
          </p:cNvPr>
          <p:cNvSpPr/>
          <p:nvPr/>
        </p:nvSpPr>
        <p:spPr>
          <a:xfrm>
            <a:off x="6358423" y="4872622"/>
            <a:ext cx="1116611" cy="307777"/>
          </a:xfrm>
          <a:prstGeom prst="rect">
            <a:avLst/>
          </a:prstGeom>
          <a:solidFill>
            <a:srgbClr val="FFFF99"/>
          </a:solidFill>
          <a:ln w="12700">
            <a:solidFill>
              <a:srgbClr val="00B0F0"/>
            </a:solidFill>
          </a:ln>
        </p:spPr>
        <p:txBody>
          <a:bodyPr wrap="squar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400" b="1" i="1" u="none" strike="noStrike" kern="1200" cap="none" spc="0" normalizeH="0" baseline="0" noProof="0" dirty="0">
                <a:ln w="0"/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PTH vision</a:t>
            </a:r>
          </a:p>
        </p:txBody>
      </p:sp>
      <p:cxnSp>
        <p:nvCxnSpPr>
          <p:cNvPr id="50" name="Connecteur droit avec flèche 49">
            <a:extLst>
              <a:ext uri="{FF2B5EF4-FFF2-40B4-BE49-F238E27FC236}">
                <a16:creationId xmlns:a16="http://schemas.microsoft.com/office/drawing/2014/main" id="{169F9F81-8D4A-7B48-7FEC-146919B5C2E3}"/>
              </a:ext>
            </a:extLst>
          </p:cNvPr>
          <p:cNvCxnSpPr>
            <a:cxnSpLocks/>
            <a:stCxn id="38" idx="3"/>
          </p:cNvCxnSpPr>
          <p:nvPr/>
        </p:nvCxnSpPr>
        <p:spPr>
          <a:xfrm>
            <a:off x="7475034" y="5026511"/>
            <a:ext cx="661306" cy="570561"/>
          </a:xfrm>
          <a:prstGeom prst="straightConnector1">
            <a:avLst/>
          </a:prstGeom>
          <a:ln w="38100">
            <a:solidFill>
              <a:srgbClr val="94EFE3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Connecteur droit avec flèche 71">
            <a:extLst>
              <a:ext uri="{FF2B5EF4-FFF2-40B4-BE49-F238E27FC236}">
                <a16:creationId xmlns:a16="http://schemas.microsoft.com/office/drawing/2014/main" id="{F5105A22-DE95-64D7-29B7-658C21822099}"/>
              </a:ext>
            </a:extLst>
          </p:cNvPr>
          <p:cNvCxnSpPr>
            <a:cxnSpLocks/>
          </p:cNvCxnSpPr>
          <p:nvPr/>
        </p:nvCxnSpPr>
        <p:spPr>
          <a:xfrm flipH="1" flipV="1">
            <a:off x="10326829" y="2281446"/>
            <a:ext cx="668275" cy="623063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4" name="Connecteur droit avec flèche 83">
            <a:extLst>
              <a:ext uri="{FF2B5EF4-FFF2-40B4-BE49-F238E27FC236}">
                <a16:creationId xmlns:a16="http://schemas.microsoft.com/office/drawing/2014/main" id="{0EB94064-1571-DDCD-70A2-C48D47C12802}"/>
              </a:ext>
            </a:extLst>
          </p:cNvPr>
          <p:cNvCxnSpPr>
            <a:cxnSpLocks/>
            <a:stCxn id="83" idx="0"/>
          </p:cNvCxnSpPr>
          <p:nvPr/>
        </p:nvCxnSpPr>
        <p:spPr>
          <a:xfrm flipV="1">
            <a:off x="3296948" y="5615798"/>
            <a:ext cx="119166" cy="439449"/>
          </a:xfrm>
          <a:prstGeom prst="straightConnector1">
            <a:avLst/>
          </a:prstGeom>
          <a:ln w="38100">
            <a:solidFill>
              <a:srgbClr val="00FF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7" name="Rectangle 96">
            <a:extLst>
              <a:ext uri="{FF2B5EF4-FFF2-40B4-BE49-F238E27FC236}">
                <a16:creationId xmlns:a16="http://schemas.microsoft.com/office/drawing/2014/main" id="{FC48E348-A1B4-456D-E24B-EC5C18D6685B}"/>
              </a:ext>
            </a:extLst>
          </p:cNvPr>
          <p:cNvSpPr/>
          <p:nvPr/>
        </p:nvSpPr>
        <p:spPr>
          <a:xfrm>
            <a:off x="10139644" y="6149684"/>
            <a:ext cx="1807773" cy="246221"/>
          </a:xfrm>
          <a:prstGeom prst="rect">
            <a:avLst/>
          </a:prstGeom>
          <a:solidFill>
            <a:srgbClr val="FFFF99"/>
          </a:solidFill>
          <a:ln w="12700">
            <a:solidFill>
              <a:srgbClr val="0070C0"/>
            </a:solidFill>
          </a:ln>
        </p:spPr>
        <p:txBody>
          <a:bodyPr wrap="squar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000" b="1" i="1" u="none" strike="noStrike" kern="1200" cap="none" spc="0" normalizeH="0" baseline="0" noProof="0" dirty="0">
                <a:ln w="0"/>
                <a:solidFill>
                  <a:prstClr val="black"/>
                </a:solidFill>
                <a:uLnTx/>
                <a:uFillTx/>
                <a:latin typeface="Calibri" panose="020F0502020204030204"/>
                <a:ea typeface="+mn-ea"/>
                <a:cs typeface="+mn-cs"/>
              </a:rPr>
              <a:t>m</a:t>
            </a:r>
            <a:r>
              <a:rPr kumimoji="0" lang="fr-FR" sz="1000" b="1" i="1" u="none" strike="noStrike" kern="1200" cap="none" spc="0" normalizeH="0" baseline="0" noProof="0" dirty="0">
                <a:ln w="0"/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is-</a:t>
            </a:r>
            <a:r>
              <a:rPr lang="fr-FR" sz="1000" b="1" i="1" dirty="0">
                <a:ln w="0"/>
                <a:solidFill>
                  <a:prstClr val="black"/>
                </a:solidFill>
                <a:effectLst/>
                <a:latin typeface="Calibri" panose="020F0502020204030204"/>
              </a:rPr>
              <a:t>g</a:t>
            </a:r>
            <a:r>
              <a:rPr kumimoji="0" lang="fr-FR" sz="1000" b="1" i="1" u="none" strike="noStrike" kern="1200" cap="none" spc="0" normalizeH="0" baseline="0" noProof="0" dirty="0" err="1">
                <a:ln w="0"/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ripped</a:t>
            </a:r>
            <a:r>
              <a:rPr kumimoji="0" lang="fr-FR" sz="1000" b="1" i="1" u="none" strike="noStrike" kern="1200" cap="none" spc="0" normalizeH="0" baseline="0" noProof="0" dirty="0">
                <a:ln w="0"/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Preform</a:t>
            </a:r>
          </a:p>
        </p:txBody>
      </p:sp>
      <p:sp>
        <p:nvSpPr>
          <p:cNvPr id="83" name="Rectangle 82">
            <a:extLst>
              <a:ext uri="{FF2B5EF4-FFF2-40B4-BE49-F238E27FC236}">
                <a16:creationId xmlns:a16="http://schemas.microsoft.com/office/drawing/2014/main" id="{C7255A83-C9D6-CD72-D71A-87F07DA5E67E}"/>
              </a:ext>
            </a:extLst>
          </p:cNvPr>
          <p:cNvSpPr/>
          <p:nvPr/>
        </p:nvSpPr>
        <p:spPr>
          <a:xfrm>
            <a:off x="2648722" y="6055247"/>
            <a:ext cx="1296452" cy="400110"/>
          </a:xfrm>
          <a:prstGeom prst="rect">
            <a:avLst/>
          </a:prstGeom>
          <a:solidFill>
            <a:srgbClr val="FFFF99"/>
          </a:solidFill>
          <a:ln w="12700">
            <a:solidFill>
              <a:srgbClr val="0070C0"/>
            </a:solidFill>
          </a:ln>
        </p:spPr>
        <p:txBody>
          <a:bodyPr wrap="squar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000" b="1" i="1" u="none" strike="noStrike" kern="1200" cap="none" spc="0" normalizeH="0" baseline="0" noProof="0" dirty="0">
                <a:ln w="0"/>
                <a:solidFill>
                  <a:prstClr val="black"/>
                </a:solidFill>
                <a:uLnTx/>
                <a:uFillTx/>
                <a:latin typeface="Calibri" panose="020F0502020204030204"/>
                <a:ea typeface="+mn-ea"/>
                <a:cs typeface="+mn-cs"/>
              </a:rPr>
              <a:t>m</a:t>
            </a:r>
            <a:r>
              <a:rPr kumimoji="0" lang="fr-FR" sz="1000" b="1" i="1" u="none" strike="noStrike" kern="1200" cap="none" spc="0" normalizeH="0" baseline="0" noProof="0" dirty="0">
                <a:ln w="0"/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is-</a:t>
            </a:r>
            <a:r>
              <a:rPr lang="fr-FR" sz="1000" b="1" i="1" dirty="0">
                <a:ln w="0"/>
                <a:solidFill>
                  <a:prstClr val="black"/>
                </a:solidFill>
                <a:effectLst/>
                <a:latin typeface="Calibri" panose="020F0502020204030204"/>
              </a:rPr>
              <a:t>g</a:t>
            </a:r>
            <a:r>
              <a:rPr kumimoji="0" lang="fr-FR" sz="1000" b="1" i="1" u="none" strike="noStrike" kern="1200" cap="none" spc="0" normalizeH="0" baseline="0" noProof="0" dirty="0" err="1">
                <a:ln w="0"/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ripped</a:t>
            </a:r>
            <a:r>
              <a:rPr kumimoji="0" lang="fr-FR" sz="1000" b="1" i="1" u="none" strike="noStrike" kern="1200" cap="none" spc="0" normalizeH="0" baseline="0" noProof="0" dirty="0">
                <a:ln w="0"/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Preform Ejection</a:t>
            </a:r>
          </a:p>
        </p:txBody>
      </p:sp>
      <p:sp>
        <p:nvSpPr>
          <p:cNvPr id="94" name="Rectangle 93">
            <a:extLst>
              <a:ext uri="{FF2B5EF4-FFF2-40B4-BE49-F238E27FC236}">
                <a16:creationId xmlns:a16="http://schemas.microsoft.com/office/drawing/2014/main" id="{4917D99F-EF29-7C79-D62E-DD7ADBAE0E7D}"/>
              </a:ext>
            </a:extLst>
          </p:cNvPr>
          <p:cNvSpPr/>
          <p:nvPr/>
        </p:nvSpPr>
        <p:spPr>
          <a:xfrm>
            <a:off x="5113730" y="5840897"/>
            <a:ext cx="1453380" cy="400110"/>
          </a:xfrm>
          <a:prstGeom prst="rect">
            <a:avLst/>
          </a:prstGeom>
          <a:solidFill>
            <a:srgbClr val="FFFF99"/>
          </a:solidFill>
          <a:ln w="12700">
            <a:solidFill>
              <a:srgbClr val="0070C0"/>
            </a:solidFill>
          </a:ln>
        </p:spPr>
        <p:txBody>
          <a:bodyPr wrap="square" lIns="91440" tIns="45720" rIns="91440" bIns="45720">
            <a:spAutoFit/>
          </a:bodyPr>
          <a:lstStyle/>
          <a:p>
            <a:pPr lvl="0" algn="ctr">
              <a:defRPr/>
            </a:pPr>
            <a:r>
              <a:rPr kumimoji="0" lang="fr-FR" sz="1000" b="1" i="1" u="none" strike="noStrike" kern="1200" cap="none" spc="0" normalizeH="0" baseline="0" noProof="0" dirty="0">
                <a:ln w="0"/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vision control zone</a:t>
            </a:r>
            <a:br>
              <a:rPr kumimoji="0" lang="fr-FR" sz="1000" b="1" i="1" u="none" strike="noStrike" kern="1200" cap="none" spc="0" normalizeH="0" baseline="0" noProof="0" dirty="0">
                <a:ln w="0"/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br>
            <a:r>
              <a:rPr kumimoji="0" lang="fr-FR" sz="1000" b="1" i="1" u="none" strike="noStrike" kern="1200" cap="none" spc="0" normalizeH="0" baseline="0" noProof="0" dirty="0">
                <a:ln w="0"/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of g</a:t>
            </a:r>
            <a:r>
              <a:rPr lang="fr-FR" sz="1000" b="1" i="1" dirty="0" err="1">
                <a:ln w="0"/>
                <a:solidFill>
                  <a:prstClr val="black"/>
                </a:solidFill>
                <a:effectLst/>
                <a:latin typeface="Calibri" panose="020F0502020204030204"/>
              </a:rPr>
              <a:t>ripped</a:t>
            </a:r>
            <a:r>
              <a:rPr lang="fr-FR" sz="1000" b="1" i="1" dirty="0">
                <a:ln w="0"/>
                <a:solidFill>
                  <a:prstClr val="black"/>
                </a:solidFill>
                <a:effectLst/>
                <a:latin typeface="Calibri" panose="020F0502020204030204"/>
              </a:rPr>
              <a:t> Preform </a:t>
            </a:r>
            <a:endParaRPr kumimoji="0" lang="fr-FR" sz="1000" b="1" i="1" u="none" strike="noStrike" kern="1200" cap="none" spc="0" normalizeH="0" baseline="0" noProof="0" dirty="0">
              <a:ln w="0"/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110" name="Connecteur droit avec flèche 109">
            <a:extLst>
              <a:ext uri="{FF2B5EF4-FFF2-40B4-BE49-F238E27FC236}">
                <a16:creationId xmlns:a16="http://schemas.microsoft.com/office/drawing/2014/main" id="{22BC3FBC-8DE4-C2CD-0C07-87B5DE926245}"/>
              </a:ext>
            </a:extLst>
          </p:cNvPr>
          <p:cNvCxnSpPr>
            <a:cxnSpLocks/>
            <a:stCxn id="38" idx="1"/>
          </p:cNvCxnSpPr>
          <p:nvPr/>
        </p:nvCxnSpPr>
        <p:spPr>
          <a:xfrm flipH="1">
            <a:off x="4841750" y="5026511"/>
            <a:ext cx="1516673" cy="550069"/>
          </a:xfrm>
          <a:prstGeom prst="straightConnector1">
            <a:avLst/>
          </a:prstGeom>
          <a:ln w="38100">
            <a:solidFill>
              <a:srgbClr val="94EFE3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4" name="Organigramme : Opération manuelle 113">
            <a:extLst>
              <a:ext uri="{FF2B5EF4-FFF2-40B4-BE49-F238E27FC236}">
                <a16:creationId xmlns:a16="http://schemas.microsoft.com/office/drawing/2014/main" id="{B295AFA7-0EF7-4106-5755-9D2375E835BF}"/>
              </a:ext>
            </a:extLst>
          </p:cNvPr>
          <p:cNvSpPr/>
          <p:nvPr/>
        </p:nvSpPr>
        <p:spPr>
          <a:xfrm rot="11132529">
            <a:off x="4272974" y="5891139"/>
            <a:ext cx="546288" cy="492117"/>
          </a:xfrm>
          <a:prstGeom prst="flowChartManualOperation">
            <a:avLst/>
          </a:prstGeom>
          <a:solidFill>
            <a:schemeClr val="bg1">
              <a:alpha val="34000"/>
            </a:schemeClr>
          </a:solidFill>
          <a:ln w="12700">
            <a:solidFill>
              <a:schemeClr val="accent6">
                <a:lumMod val="60000"/>
                <a:lumOff val="40000"/>
                <a:alpha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08000" tIns="72000" rIns="108000" bIns="72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r-FR" sz="2000" dirty="0" err="1"/>
          </a:p>
        </p:txBody>
      </p:sp>
      <p:sp>
        <p:nvSpPr>
          <p:cNvPr id="115" name="Organigramme : Opération manuelle 114">
            <a:extLst>
              <a:ext uri="{FF2B5EF4-FFF2-40B4-BE49-F238E27FC236}">
                <a16:creationId xmlns:a16="http://schemas.microsoft.com/office/drawing/2014/main" id="{283B97B1-B971-FCB8-6D3D-742F3DB5E143}"/>
              </a:ext>
            </a:extLst>
          </p:cNvPr>
          <p:cNvSpPr/>
          <p:nvPr/>
        </p:nvSpPr>
        <p:spPr>
          <a:xfrm rot="11132529">
            <a:off x="4334163" y="5673127"/>
            <a:ext cx="546288" cy="602019"/>
          </a:xfrm>
          <a:prstGeom prst="flowChartManualOperation">
            <a:avLst/>
          </a:prstGeom>
          <a:solidFill>
            <a:schemeClr val="bg1">
              <a:alpha val="34000"/>
            </a:schemeClr>
          </a:solidFill>
          <a:ln w="12700">
            <a:solidFill>
              <a:schemeClr val="accent6">
                <a:lumMod val="60000"/>
                <a:lumOff val="40000"/>
                <a:alpha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08000" tIns="72000" rIns="108000" bIns="72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r-FR" sz="2000" dirty="0" err="1"/>
          </a:p>
        </p:txBody>
      </p:sp>
    </p:spTree>
    <p:extLst>
      <p:ext uri="{BB962C8B-B14F-4D97-AF65-F5344CB8AC3E}">
        <p14:creationId xmlns:p14="http://schemas.microsoft.com/office/powerpoint/2010/main" val="692900910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COUNT" val="13"/>
  <p:tag name="ARTICULATE_PROJECT_OPEN" val="0"/>
  <p:tag name="THINKCELLUNDODONOTDELETE" val="0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heme/theme1.xml><?xml version="1.0" encoding="utf-8"?>
<a:theme xmlns:a="http://schemas.openxmlformats.org/drawingml/2006/main" name="New Sidel Template">
  <a:themeElements>
    <a:clrScheme name="Sidel">
      <a:dk1>
        <a:srgbClr val="FFFFFF"/>
      </a:dk1>
      <a:lt1>
        <a:srgbClr val="000000"/>
      </a:lt1>
      <a:dk2>
        <a:srgbClr val="7F7F7F"/>
      </a:dk2>
      <a:lt2>
        <a:srgbClr val="003382"/>
      </a:lt2>
      <a:accent1>
        <a:srgbClr val="3399FF"/>
      </a:accent1>
      <a:accent2>
        <a:srgbClr val="FF9900"/>
      </a:accent2>
      <a:accent3>
        <a:srgbClr val="669900"/>
      </a:accent3>
      <a:accent4>
        <a:srgbClr val="E64B00"/>
      </a:accent4>
      <a:accent5>
        <a:srgbClr val="7F7F7F"/>
      </a:accent5>
      <a:accent6>
        <a:srgbClr val="AD3800"/>
      </a:accent6>
      <a:hlink>
        <a:srgbClr val="669900"/>
      </a:hlink>
      <a:folHlink>
        <a:srgbClr val="E64B00"/>
      </a:folHlink>
    </a:clrScheme>
    <a:fontScheme name="Sidel_fon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bg2"/>
        </a:solidFill>
        <a:ln>
          <a:noFill/>
        </a:ln>
      </a:spPr>
      <a:bodyPr rot="0" spcFirstLastPara="0" vertOverflow="overflow" horzOverflow="overflow" vert="horz" wrap="square" lIns="108000" tIns="72000" rIns="108000" bIns="72000" numCol="1" spcCol="0" rtlCol="0" fromWordArt="0" anchor="ctr" anchorCtr="0" forceAA="0" compatLnSpc="1">
        <a:prstTxWarp prst="textNoShape">
          <a:avLst/>
        </a:prstTxWarp>
        <a:noAutofit/>
      </a:bodyPr>
      <a:lstStyle>
        <a:defPPr>
          <a:defRPr sz="2000" dirty="0" err="1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2700">
          <a:solidFill>
            <a:schemeClr val="bg2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spAutoFit/>
      </a:bodyPr>
      <a:lstStyle>
        <a:defPPr>
          <a:defRPr sz="2000" dirty="0" err="1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SidelTemplate23New-long" id="{16F27F92-AA9D-7B43-BA82-8138A208B1E4}" vid="{FBFFC02A-1B95-D14A-AB1E-00348F7AA1F7}"/>
    </a:ext>
  </a:extLst>
</a:theme>
</file>

<file path=ppt/theme/theme2.xml><?xml version="1.0" encoding="utf-8"?>
<a:theme xmlns:a="http://schemas.openxmlformats.org/drawingml/2006/main" name="Larissa">
  <a:themeElements>
    <a:clrScheme name="Sidel_color">
      <a:dk1>
        <a:srgbClr val="FFFFFF"/>
      </a:dk1>
      <a:lt1>
        <a:srgbClr val="000000"/>
      </a:lt1>
      <a:dk2>
        <a:srgbClr val="7F7F7F"/>
      </a:dk2>
      <a:lt2>
        <a:srgbClr val="003382"/>
      </a:lt2>
      <a:accent1>
        <a:srgbClr val="3399FF"/>
      </a:accent1>
      <a:accent2>
        <a:srgbClr val="FF9900"/>
      </a:accent2>
      <a:accent3>
        <a:srgbClr val="669900"/>
      </a:accent3>
      <a:accent4>
        <a:srgbClr val="E64B00"/>
      </a:accent4>
      <a:accent5>
        <a:srgbClr val="7F7F7F"/>
      </a:accent5>
      <a:accent6>
        <a:srgbClr val="FF0000"/>
      </a:accent6>
      <a:hlink>
        <a:srgbClr val="669900"/>
      </a:hlink>
      <a:folHlink>
        <a:srgbClr val="E64B00"/>
      </a:folHlink>
    </a:clrScheme>
    <a:fontScheme name="Sidel_fon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Larissa">
  <a:themeElements>
    <a:clrScheme name="Sidel_color">
      <a:dk1>
        <a:srgbClr val="FFFFFF"/>
      </a:dk1>
      <a:lt1>
        <a:srgbClr val="000000"/>
      </a:lt1>
      <a:dk2>
        <a:srgbClr val="7F7F7F"/>
      </a:dk2>
      <a:lt2>
        <a:srgbClr val="003382"/>
      </a:lt2>
      <a:accent1>
        <a:srgbClr val="3399FF"/>
      </a:accent1>
      <a:accent2>
        <a:srgbClr val="FF9900"/>
      </a:accent2>
      <a:accent3>
        <a:srgbClr val="669900"/>
      </a:accent3>
      <a:accent4>
        <a:srgbClr val="E64B00"/>
      </a:accent4>
      <a:accent5>
        <a:srgbClr val="7F7F7F"/>
      </a:accent5>
      <a:accent6>
        <a:srgbClr val="FF0000"/>
      </a:accent6>
      <a:hlink>
        <a:srgbClr val="669900"/>
      </a:hlink>
      <a:folHlink>
        <a:srgbClr val="E64B00"/>
      </a:folHlink>
    </a:clrScheme>
    <a:fontScheme name="Sidel_fon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287c254b-2107-4f11-bbf4-c30bafcb0414" xsi:nil="true"/>
    <lcf76f155ced4ddcb4097134ff3c332f xmlns="7d5dec9a-9e8b-443d-b3d9-4436fe769d7c">
      <Terms xmlns="http://schemas.microsoft.com/office/infopath/2007/PartnerControls"/>
    </lcf76f155ced4ddcb4097134ff3c332f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9E68AB9D4A8064AA436EDC9C00D82B4" ma:contentTypeVersion="14" ma:contentTypeDescription="Crée un document." ma:contentTypeScope="" ma:versionID="c00c8da5ded57f406c81a5b0a0f60841">
  <xsd:schema xmlns:xsd="http://www.w3.org/2001/XMLSchema" xmlns:xs="http://www.w3.org/2001/XMLSchema" xmlns:p="http://schemas.microsoft.com/office/2006/metadata/properties" xmlns:ns2="7d5dec9a-9e8b-443d-b3d9-4436fe769d7c" xmlns:ns3="287c254b-2107-4f11-bbf4-c30bafcb0414" targetNamespace="http://schemas.microsoft.com/office/2006/metadata/properties" ma:root="true" ma:fieldsID="e27a90a5fe9e8634ebae81736122fd0b" ns2:_="" ns3:_="">
    <xsd:import namespace="7d5dec9a-9e8b-443d-b3d9-4436fe769d7c"/>
    <xsd:import namespace="287c254b-2107-4f11-bbf4-c30bafcb0414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MediaServiceObjectDetectorVersions" minOccurs="0"/>
                <xsd:element ref="ns2:MediaServiceDateTaken" minOccurs="0"/>
                <xsd:element ref="ns2:MediaServiceGenerationTime" minOccurs="0"/>
                <xsd:element ref="ns2:MediaServiceEventHashCode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d5dec9a-9e8b-443d-b3d9-4436fe769d7c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bjectDetectorVersions" ma:index="12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DateTaken" ma:index="13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6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8" nillable="true" ma:taxonomy="true" ma:internalName="lcf76f155ced4ddcb4097134ff3c332f" ma:taxonomyFieldName="MediaServiceImageTags" ma:displayName="Balises d’images" ma:readOnly="false" ma:fieldId="{5cf76f15-5ced-4ddc-b409-7134ff3c332f}" ma:taxonomyMulti="true" ma:sspId="852679c2-c04b-4011-ba15-776f13b0ba2b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20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SearchProperties" ma:index="21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87c254b-2107-4f11-bbf4-c30bafcb0414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Partagé avec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Partagé avec dé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19" nillable="true" ma:displayName="Taxonomy Catch All Column" ma:hidden="true" ma:list="{fe2d8bf8-3f35-4aba-9ea5-a5010605ad82}" ma:internalName="TaxCatchAll" ma:showField="CatchAllData" ma:web="287c254b-2107-4f11-bbf4-c30bafcb0414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e de contenu"/>
        <xsd:element ref="dc:title" minOccurs="0" maxOccurs="1" ma:index="4" ma:displayName="Titr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110E58BE-55CF-41C7-BBA4-7EE949938ABD}">
  <ds:schemaRefs>
    <ds:schemaRef ds:uri="7d5dec9a-9e8b-443d-b3d9-4436fe769d7c"/>
    <ds:schemaRef ds:uri="http://www.w3.org/XML/1998/namespace"/>
    <ds:schemaRef ds:uri="http://purl.org/dc/dcmitype/"/>
    <ds:schemaRef ds:uri="http://schemas.microsoft.com/office/2006/documentManagement/types"/>
    <ds:schemaRef ds:uri="http://purl.org/dc/terms/"/>
    <ds:schemaRef ds:uri="http://purl.org/dc/elements/1.1/"/>
    <ds:schemaRef ds:uri="http://schemas.microsoft.com/office/infopath/2007/PartnerControls"/>
    <ds:schemaRef ds:uri="http://schemas.openxmlformats.org/package/2006/metadata/core-properties"/>
    <ds:schemaRef ds:uri="287c254b-2107-4f11-bbf4-c30bafcb0414"/>
    <ds:schemaRef ds:uri="http://schemas.microsoft.com/office/2006/metadata/properties"/>
  </ds:schemaRefs>
</ds:datastoreItem>
</file>

<file path=customXml/itemProps2.xml><?xml version="1.0" encoding="utf-8"?>
<ds:datastoreItem xmlns:ds="http://schemas.openxmlformats.org/officeDocument/2006/customXml" ds:itemID="{1FF7782F-EDA0-45CB-AC65-985AB440DE9A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411E9C55-45EA-491D-8BBB-1DB9822F9D92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d5dec9a-9e8b-443d-b3d9-4436fe769d7c"/>
    <ds:schemaRef ds:uri="287c254b-2107-4f11-bbf4-c30bafcb0414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Sidel Template long</Template>
  <TotalTime>5480</TotalTime>
  <Words>354</Words>
  <Application>Microsoft Office PowerPoint</Application>
  <PresentationFormat>Grand écran</PresentationFormat>
  <Paragraphs>42</Paragraphs>
  <Slides>1</Slides>
  <Notes>0</Notes>
  <HiddenSlides>0</HiddenSlides>
  <MMClips>0</MMClips>
  <ScaleCrop>false</ScaleCrop>
  <HeadingPairs>
    <vt:vector size="8" baseType="variant">
      <vt:variant>
        <vt:lpstr>Polices utilisées</vt:lpstr>
      </vt:variant>
      <vt:variant>
        <vt:i4>3</vt:i4>
      </vt:variant>
      <vt:variant>
        <vt:lpstr>Thème</vt:lpstr>
      </vt:variant>
      <vt:variant>
        <vt:i4>1</vt:i4>
      </vt:variant>
      <vt:variant>
        <vt:lpstr>Serveurs OLE incorporés</vt:lpstr>
      </vt:variant>
      <vt:variant>
        <vt:i4>1</vt:i4>
      </vt:variant>
      <vt:variant>
        <vt:lpstr>Titres des diapositives</vt:lpstr>
      </vt:variant>
      <vt:variant>
        <vt:i4>1</vt:i4>
      </vt:variant>
    </vt:vector>
  </HeadingPairs>
  <TitlesOfParts>
    <vt:vector size="6" baseType="lpstr">
      <vt:lpstr>Arial</vt:lpstr>
      <vt:lpstr>Calibri</vt:lpstr>
      <vt:lpstr>Wingdings</vt:lpstr>
      <vt:lpstr>New Sidel Template</vt:lpstr>
      <vt:lpstr>think-cell Folie</vt:lpstr>
      <vt:lpstr>Présentation PowerPoint</vt:lpstr>
    </vt:vector>
  </TitlesOfParts>
  <Company>SIDEL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PRODUCT MANAGEMENT SERVICES BLOWING</dc:title>
  <dc:creator>Le Meteil, Guillaume</dc:creator>
  <cp:lastModifiedBy>Faure, Didier</cp:lastModifiedBy>
  <cp:revision>92</cp:revision>
  <dcterms:created xsi:type="dcterms:W3CDTF">2024-01-15T16:40:48Z</dcterms:created>
  <dcterms:modified xsi:type="dcterms:W3CDTF">2026-04-02T09:11:33Z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rticulateGUID">
    <vt:lpwstr>1F47552F-2D7C-4099-8EF3-419AFDBA81FA</vt:lpwstr>
  </property>
  <property fmtid="{D5CDD505-2E9C-101B-9397-08002B2CF9AE}" pid="3" name="ArticulatePath">
    <vt:lpwstr>Sidel_Template_4x3_opt</vt:lpwstr>
  </property>
  <property fmtid="{D5CDD505-2E9C-101B-9397-08002B2CF9AE}" pid="4" name="MSIP_Label_94480757-a570-4f64-84e7-c5b3ffe9d573_Enabled">
    <vt:lpwstr>true</vt:lpwstr>
  </property>
  <property fmtid="{D5CDD505-2E9C-101B-9397-08002B2CF9AE}" pid="5" name="MSIP_Label_94480757-a570-4f64-84e7-c5b3ffe9d573_SetDate">
    <vt:lpwstr>2021-08-27T10:17:47Z</vt:lpwstr>
  </property>
  <property fmtid="{D5CDD505-2E9C-101B-9397-08002B2CF9AE}" pid="6" name="MSIP_Label_94480757-a570-4f64-84e7-c5b3ffe9d573_Method">
    <vt:lpwstr>Privileged</vt:lpwstr>
  </property>
  <property fmtid="{D5CDD505-2E9C-101B-9397-08002B2CF9AE}" pid="7" name="MSIP_Label_94480757-a570-4f64-84e7-c5b3ffe9d573_Name">
    <vt:lpwstr>General</vt:lpwstr>
  </property>
  <property fmtid="{D5CDD505-2E9C-101B-9397-08002B2CF9AE}" pid="8" name="MSIP_Label_94480757-a570-4f64-84e7-c5b3ffe9d573_SiteId">
    <vt:lpwstr>2390cbd1-e663-4321-bc93-ba298637ce52</vt:lpwstr>
  </property>
  <property fmtid="{D5CDD505-2E9C-101B-9397-08002B2CF9AE}" pid="9" name="MSIP_Label_94480757-a570-4f64-84e7-c5b3ffe9d573_ActionId">
    <vt:lpwstr>92cf1a8d-d67b-4290-8333-f499519532ce</vt:lpwstr>
  </property>
  <property fmtid="{D5CDD505-2E9C-101B-9397-08002B2CF9AE}" pid="10" name="MSIP_Label_94480757-a570-4f64-84e7-c5b3ffe9d573_ContentBits">
    <vt:lpwstr>2</vt:lpwstr>
  </property>
  <property fmtid="{D5CDD505-2E9C-101B-9397-08002B2CF9AE}" pid="11" name="ContentTypeId">
    <vt:lpwstr>0x010100A9E68AB9D4A8064AA436EDC9C00D82B4</vt:lpwstr>
  </property>
  <property fmtid="{D5CDD505-2E9C-101B-9397-08002B2CF9AE}" pid="12" name="MediaServiceImageTags">
    <vt:lpwstr/>
  </property>
</Properties>
</file>